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1"/>
  </p:notesMasterIdLst>
  <p:sldIdLst>
    <p:sldId id="256" r:id="rId5"/>
    <p:sldId id="261" r:id="rId6"/>
    <p:sldId id="311" r:id="rId7"/>
    <p:sldId id="318" r:id="rId8"/>
    <p:sldId id="331" r:id="rId9"/>
    <p:sldId id="278" r:id="rId1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E9AD"/>
    <a:srgbClr val="B9EDFF"/>
    <a:srgbClr val="B3E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14C038-36F9-4017-B52F-07FB8ED55B57}" v="18" dt="2026-02-12T01:42:44.2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E171933-4619-4E11-9A3F-F7608DF75F80}" styleName="보통 스타일 1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보통 스타일 1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8D230F3-CF80-4859-8CE7-A43EE81993B5}" styleName="밝은 스타일 1 - 강조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9" autoAdjust="0"/>
    <p:restoredTop sz="96336" autoAdjust="0"/>
  </p:normalViewPr>
  <p:slideViewPr>
    <p:cSldViewPr>
      <p:cViewPr varScale="1">
        <p:scale>
          <a:sx n="107" d="100"/>
          <a:sy n="107" d="100"/>
        </p:scale>
        <p:origin x="9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modSld">
      <pc:chgData name="young yoon" userId="91498ed6ae028579" providerId="LiveId" clId="{9C0A59D4-9A4E-4869-A37E-C7E1C3EAE03D}" dt="2026-02-12T01:42:53.011" v="145" actId="14100"/>
      <pc:docMkLst>
        <pc:docMk/>
      </pc:docMkLst>
      <pc:sldChg chg="modSp mod">
        <pc:chgData name="young yoon" userId="91498ed6ae028579" providerId="LiveId" clId="{9C0A59D4-9A4E-4869-A37E-C7E1C3EAE03D}" dt="2026-02-12T01:41:39.285" v="137" actId="1038"/>
        <pc:sldMkLst>
          <pc:docMk/>
          <pc:sldMk cId="945593317" sldId="311"/>
        </pc:sldMkLst>
        <pc:spChg chg="mod">
          <ac:chgData name="young yoon" userId="91498ed6ae028579" providerId="LiveId" clId="{9C0A59D4-9A4E-4869-A37E-C7E1C3EAE03D}" dt="2026-02-12T01:41:39.285" v="137" actId="1038"/>
          <ac:spMkLst>
            <pc:docMk/>
            <pc:sldMk cId="945593317" sldId="311"/>
            <ac:spMk id="12" creationId="{9937C938-C905-D261-B9D6-2137698117C0}"/>
          </ac:spMkLst>
        </pc:spChg>
        <pc:spChg chg="mod">
          <ac:chgData name="young yoon" userId="91498ed6ae028579" providerId="LiveId" clId="{9C0A59D4-9A4E-4869-A37E-C7E1C3EAE03D}" dt="2026-02-11T06:43:00.718" v="73" actId="1038"/>
          <ac:spMkLst>
            <pc:docMk/>
            <pc:sldMk cId="945593317" sldId="311"/>
            <ac:spMk id="13" creationId="{00855E97-C0F0-B581-EC8B-6CE59ABB0521}"/>
          </ac:spMkLst>
        </pc:spChg>
        <pc:spChg chg="mod">
          <ac:chgData name="young yoon" userId="91498ed6ae028579" providerId="LiveId" clId="{9C0A59D4-9A4E-4869-A37E-C7E1C3EAE03D}" dt="2026-02-11T06:40:24.881" v="37" actId="14100"/>
          <ac:spMkLst>
            <pc:docMk/>
            <pc:sldMk cId="945593317" sldId="311"/>
            <ac:spMk id="14" creationId="{163B0F6F-1CBB-3A0A-4E0C-ADDDC3C13752}"/>
          </ac:spMkLst>
        </pc:spChg>
        <pc:spChg chg="mod">
          <ac:chgData name="young yoon" userId="91498ed6ae028579" providerId="LiveId" clId="{9C0A59D4-9A4E-4869-A37E-C7E1C3EAE03D}" dt="2026-02-11T06:41:11.084" v="61" actId="1036"/>
          <ac:spMkLst>
            <pc:docMk/>
            <pc:sldMk cId="945593317" sldId="311"/>
            <ac:spMk id="16" creationId="{E9D02C59-1AF4-28B0-CF23-C2DD6DF0B07A}"/>
          </ac:spMkLst>
        </pc:spChg>
        <pc:spChg chg="mod">
          <ac:chgData name="young yoon" userId="91498ed6ae028579" providerId="LiveId" clId="{9C0A59D4-9A4E-4869-A37E-C7E1C3EAE03D}" dt="2026-02-11T06:40:53.629" v="58" actId="1038"/>
          <ac:spMkLst>
            <pc:docMk/>
            <pc:sldMk cId="945593317" sldId="311"/>
            <ac:spMk id="17" creationId="{13782FDD-C286-1229-548A-BC9A3E57EAF1}"/>
          </ac:spMkLst>
        </pc:spChg>
        <pc:spChg chg="mod">
          <ac:chgData name="young yoon" userId="91498ed6ae028579" providerId="LiveId" clId="{9C0A59D4-9A4E-4869-A37E-C7E1C3EAE03D}" dt="2026-02-12T01:41:22.628" v="135" actId="1037"/>
          <ac:spMkLst>
            <pc:docMk/>
            <pc:sldMk cId="945593317" sldId="311"/>
            <ac:spMk id="18" creationId="{65761A95-27CE-53A0-951D-93F75AD62A36}"/>
          </ac:spMkLst>
        </pc:spChg>
        <pc:spChg chg="mod">
          <ac:chgData name="young yoon" userId="91498ed6ae028579" providerId="LiveId" clId="{9C0A59D4-9A4E-4869-A37E-C7E1C3EAE03D}" dt="2026-02-11T06:43:14.584" v="75" actId="1037"/>
          <ac:spMkLst>
            <pc:docMk/>
            <pc:sldMk cId="945593317" sldId="311"/>
            <ac:spMk id="19" creationId="{071395CA-4518-6E46-EC3D-DFB16275A75E}"/>
          </ac:spMkLst>
        </pc:spChg>
        <pc:spChg chg="mod">
          <ac:chgData name="young yoon" userId="91498ed6ae028579" providerId="LiveId" clId="{9C0A59D4-9A4E-4869-A37E-C7E1C3EAE03D}" dt="2026-02-11T06:43:17.764" v="76" actId="1037"/>
          <ac:spMkLst>
            <pc:docMk/>
            <pc:sldMk cId="945593317" sldId="311"/>
            <ac:spMk id="20" creationId="{FB79D6C3-ADCA-1E9F-87A9-837C2D121622}"/>
          </ac:spMkLst>
        </pc:spChg>
        <pc:spChg chg="mod">
          <ac:chgData name="young yoon" userId="91498ed6ae028579" providerId="LiveId" clId="{9C0A59D4-9A4E-4869-A37E-C7E1C3EAE03D}" dt="2026-02-11T06:40:32.941" v="46" actId="1038"/>
          <ac:spMkLst>
            <pc:docMk/>
            <pc:sldMk cId="945593317" sldId="311"/>
            <ac:spMk id="21" creationId="{C0D04940-1737-0DAD-852C-B8870109C401}"/>
          </ac:spMkLst>
        </pc:spChg>
        <pc:spChg chg="mod">
          <ac:chgData name="young yoon" userId="91498ed6ae028579" providerId="LiveId" clId="{9C0A59D4-9A4E-4869-A37E-C7E1C3EAE03D}" dt="2026-02-11T06:40:48.495" v="51" actId="1035"/>
          <ac:spMkLst>
            <pc:docMk/>
            <pc:sldMk cId="945593317" sldId="311"/>
            <ac:spMk id="22" creationId="{81B06D1C-B6B2-B582-CFEC-8EABA2379B2A}"/>
          </ac:spMkLst>
        </pc:spChg>
        <pc:spChg chg="mod">
          <ac:chgData name="young yoon" userId="91498ed6ae028579" providerId="LiveId" clId="{9C0A59D4-9A4E-4869-A37E-C7E1C3EAE03D}" dt="2026-02-11T06:41:02.618" v="60" actId="1076"/>
          <ac:spMkLst>
            <pc:docMk/>
            <pc:sldMk cId="945593317" sldId="311"/>
            <ac:spMk id="58" creationId="{FC98D635-8B81-8B85-0B0F-FE201422D09C}"/>
          </ac:spMkLst>
        </pc:spChg>
      </pc:sldChg>
      <pc:sldChg chg="modSp mod modAnim">
        <pc:chgData name="young yoon" userId="91498ed6ae028579" providerId="LiveId" clId="{9C0A59D4-9A4E-4869-A37E-C7E1C3EAE03D}" dt="2026-02-12T01:41:48.339" v="138" actId="14100"/>
        <pc:sldMkLst>
          <pc:docMk/>
          <pc:sldMk cId="2337408070" sldId="318"/>
        </pc:sldMkLst>
        <pc:spChg chg="mod">
          <ac:chgData name="young yoon" userId="91498ed6ae028579" providerId="LiveId" clId="{9C0A59D4-9A4E-4869-A37E-C7E1C3EAE03D}" dt="2026-02-12T01:41:48.339" v="138" actId="14100"/>
          <ac:spMkLst>
            <pc:docMk/>
            <pc:sldMk cId="2337408070" sldId="318"/>
            <ac:spMk id="12" creationId="{AACBE9B1-0E04-DCAD-827C-8DBB82D5E096}"/>
          </ac:spMkLst>
        </pc:spChg>
        <pc:spChg chg="mod">
          <ac:chgData name="young yoon" userId="91498ed6ae028579" providerId="LiveId" clId="{9C0A59D4-9A4E-4869-A37E-C7E1C3EAE03D}" dt="2026-02-11T06:49:01.103" v="124" actId="14100"/>
          <ac:spMkLst>
            <pc:docMk/>
            <pc:sldMk cId="2337408070" sldId="318"/>
            <ac:spMk id="13" creationId="{1D14E731-52BF-67E4-DBE3-200ADCAE4F6B}"/>
          </ac:spMkLst>
        </pc:spChg>
        <pc:spChg chg="mod">
          <ac:chgData name="young yoon" userId="91498ed6ae028579" providerId="LiveId" clId="{9C0A59D4-9A4E-4869-A37E-C7E1C3EAE03D}" dt="2026-02-11T06:49:26.132" v="132" actId="1038"/>
          <ac:spMkLst>
            <pc:docMk/>
            <pc:sldMk cId="2337408070" sldId="318"/>
            <ac:spMk id="14" creationId="{322A6983-0B86-9691-3850-983A5084034B}"/>
          </ac:spMkLst>
        </pc:spChg>
        <pc:spChg chg="mod">
          <ac:chgData name="young yoon" userId="91498ed6ae028579" providerId="LiveId" clId="{9C0A59D4-9A4E-4869-A37E-C7E1C3EAE03D}" dt="2026-02-11T06:48:58.061" v="123" actId="14100"/>
          <ac:spMkLst>
            <pc:docMk/>
            <pc:sldMk cId="2337408070" sldId="318"/>
            <ac:spMk id="16" creationId="{AE37C0A1-1FE0-B8D4-DB11-FBF9B8EA55BE}"/>
          </ac:spMkLst>
        </pc:spChg>
        <pc:spChg chg="mod">
          <ac:chgData name="young yoon" userId="91498ed6ae028579" providerId="LiveId" clId="{9C0A59D4-9A4E-4869-A37E-C7E1C3EAE03D}" dt="2026-02-11T06:49:26.132" v="132" actId="1038"/>
          <ac:spMkLst>
            <pc:docMk/>
            <pc:sldMk cId="2337408070" sldId="318"/>
            <ac:spMk id="17" creationId="{1DEED52F-4416-762B-26E6-ED0C1FA46807}"/>
          </ac:spMkLst>
        </pc:spChg>
        <pc:spChg chg="mod">
          <ac:chgData name="young yoon" userId="91498ed6ae028579" providerId="LiveId" clId="{9C0A59D4-9A4E-4869-A37E-C7E1C3EAE03D}" dt="2026-02-11T06:49:10.048" v="127" actId="14100"/>
          <ac:spMkLst>
            <pc:docMk/>
            <pc:sldMk cId="2337408070" sldId="318"/>
            <ac:spMk id="18" creationId="{B39B04ED-ABE1-37CF-5776-689A61FF2695}"/>
          </ac:spMkLst>
        </pc:spChg>
        <pc:spChg chg="mod">
          <ac:chgData name="young yoon" userId="91498ed6ae028579" providerId="LiveId" clId="{9C0A59D4-9A4E-4869-A37E-C7E1C3EAE03D}" dt="2026-02-11T06:49:12.366" v="128" actId="14100"/>
          <ac:spMkLst>
            <pc:docMk/>
            <pc:sldMk cId="2337408070" sldId="318"/>
            <ac:spMk id="19" creationId="{866BB0DA-EDEB-5B27-E6E8-37217C5D9728}"/>
          </ac:spMkLst>
        </pc:spChg>
        <pc:graphicFrameChg chg="modGraphic">
          <ac:chgData name="young yoon" userId="91498ed6ae028579" providerId="LiveId" clId="{9C0A59D4-9A4E-4869-A37E-C7E1C3EAE03D}" dt="2026-02-11T06:44:31.967" v="81" actId="122"/>
          <ac:graphicFrameMkLst>
            <pc:docMk/>
            <pc:sldMk cId="2337408070" sldId="318"/>
            <ac:graphicFrameMk id="4" creationId="{B8C5F8D9-1BDA-2C1E-27CA-8DA8A52867C5}"/>
          </ac:graphicFrameMkLst>
        </pc:graphicFrameChg>
      </pc:sldChg>
      <pc:sldChg chg="modSp mod modAnim">
        <pc:chgData name="young yoon" userId="91498ed6ae028579" providerId="LiveId" clId="{9C0A59D4-9A4E-4869-A37E-C7E1C3EAE03D}" dt="2026-02-12T01:42:53.011" v="145" actId="14100"/>
        <pc:sldMkLst>
          <pc:docMk/>
          <pc:sldMk cId="3272528634" sldId="331"/>
        </pc:sldMkLst>
        <pc:spChg chg="mod">
          <ac:chgData name="young yoon" userId="91498ed6ae028579" providerId="LiveId" clId="{9C0A59D4-9A4E-4869-A37E-C7E1C3EAE03D}" dt="2026-02-12T01:41:59.721" v="140" actId="14100"/>
          <ac:spMkLst>
            <pc:docMk/>
            <pc:sldMk cId="3272528634" sldId="331"/>
            <ac:spMk id="12" creationId="{081CC82E-A00F-8E4A-42EB-AE22ECA1ECFA}"/>
          </ac:spMkLst>
        </pc:spChg>
        <pc:spChg chg="mod">
          <ac:chgData name="young yoon" userId="91498ed6ae028579" providerId="LiveId" clId="{9C0A59D4-9A4E-4869-A37E-C7E1C3EAE03D}" dt="2026-02-11T06:47:28.726" v="118" actId="1037"/>
          <ac:spMkLst>
            <pc:docMk/>
            <pc:sldMk cId="3272528634" sldId="331"/>
            <ac:spMk id="14" creationId="{42CECBE9-8BF2-2F32-B4B7-C07F4EAABCFA}"/>
          </ac:spMkLst>
        </pc:spChg>
        <pc:spChg chg="mod">
          <ac:chgData name="young yoon" userId="91498ed6ae028579" providerId="LiveId" clId="{9C0A59D4-9A4E-4869-A37E-C7E1C3EAE03D}" dt="2026-02-11T06:47:33.690" v="121" actId="1038"/>
          <ac:spMkLst>
            <pc:docMk/>
            <pc:sldMk cId="3272528634" sldId="331"/>
            <ac:spMk id="15" creationId="{3B48D45E-6F47-71BF-06BE-CCDE363DB11C}"/>
          </ac:spMkLst>
        </pc:spChg>
        <pc:spChg chg="mod">
          <ac:chgData name="young yoon" userId="91498ed6ae028579" providerId="LiveId" clId="{9C0A59D4-9A4E-4869-A37E-C7E1C3EAE03D}" dt="2026-02-12T01:42:31.877" v="141" actId="1035"/>
          <ac:spMkLst>
            <pc:docMk/>
            <pc:sldMk cId="3272528634" sldId="331"/>
            <ac:spMk id="16" creationId="{4A38C54E-1135-FD6A-8292-5E2C4468AD09}"/>
          </ac:spMkLst>
        </pc:spChg>
        <pc:spChg chg="mod">
          <ac:chgData name="young yoon" userId="91498ed6ae028579" providerId="LiveId" clId="{9C0A59D4-9A4E-4869-A37E-C7E1C3EAE03D}" dt="2026-02-12T01:42:53.011" v="145" actId="14100"/>
          <ac:spMkLst>
            <pc:docMk/>
            <pc:sldMk cId="3272528634" sldId="331"/>
            <ac:spMk id="17" creationId="{DBC9D1B7-877A-F697-81C6-F763FDFA4B96}"/>
          </ac:spMkLst>
        </pc:spChg>
        <pc:spChg chg="mod">
          <ac:chgData name="young yoon" userId="91498ed6ae028579" providerId="LiveId" clId="{9C0A59D4-9A4E-4869-A37E-C7E1C3EAE03D}" dt="2026-02-12T01:42:44.283" v="144" actId="255"/>
          <ac:spMkLst>
            <pc:docMk/>
            <pc:sldMk cId="3272528634" sldId="331"/>
            <ac:spMk id="18" creationId="{3D9F8C8E-2D04-A3BA-EE48-85D0932D7A3E}"/>
          </ac:spMkLst>
        </pc:spChg>
        <pc:graphicFrameChg chg="mod modGraphic">
          <ac:chgData name="young yoon" userId="91498ed6ae028579" providerId="LiveId" clId="{9C0A59D4-9A4E-4869-A37E-C7E1C3EAE03D}" dt="2026-02-11T06:47:02.471" v="109" actId="1035"/>
          <ac:graphicFrameMkLst>
            <pc:docMk/>
            <pc:sldMk cId="3272528634" sldId="331"/>
            <ac:graphicFrameMk id="13" creationId="{3E82C657-5990-67DE-9EBB-7DFCE91FD99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1A7B8490-CBB2-9559-B354-527AE5E73F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Ⅲ.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설계와 실천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1A850F58-4492-D509-7620-73AFA0445603}"/>
              </a:ext>
            </a:extLst>
          </p:cNvPr>
          <p:cNvSpPr txBox="1"/>
          <p:nvPr/>
        </p:nvSpPr>
        <p:spPr>
          <a:xfrm>
            <a:off x="2369914" y="3284984"/>
            <a:ext cx="6334472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30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효율적으로 시간 관리하기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343905" y="116115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30_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효율적으로 시간 관리하기</a:t>
            </a:r>
            <a:endParaRPr lang="ko-KR" altLang="en-US" sz="2600" b="1" spc="-150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9AB9425-E202-07B4-07B1-9F133BEB58C1}"/>
              </a:ext>
            </a:extLst>
          </p:cNvPr>
          <p:cNvSpPr txBox="1">
            <a:spLocks/>
          </p:cNvSpPr>
          <p:nvPr/>
        </p:nvSpPr>
        <p:spPr bwMode="auto">
          <a:xfrm>
            <a:off x="1162001" y="1052449"/>
            <a:ext cx="761472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자신의 하루 일과표를 작성하고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시간을 효율적으로 관리하는 방법을 생각해 보자</a:t>
            </a:r>
            <a:r>
              <a:rPr lang="en-US" altLang="ko-KR" sz="2000" b="1" spc="-20" dirty="0">
                <a:latin typeface="+mn-ea"/>
              </a:rPr>
              <a:t>.  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209FF3E6-4069-9EBA-DED5-62C140E5020B}"/>
              </a:ext>
            </a:extLst>
          </p:cNvPr>
          <p:cNvSpPr/>
          <p:nvPr/>
        </p:nvSpPr>
        <p:spPr>
          <a:xfrm>
            <a:off x="600560" y="1124324"/>
            <a:ext cx="504056" cy="2839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A05BC773-C54B-94EF-12BD-F5BC7A0620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097" y="1952246"/>
            <a:ext cx="7526137" cy="4628930"/>
          </a:xfrm>
          <a:prstGeom prst="rect">
            <a:avLst/>
          </a:prstGeom>
        </p:spPr>
      </p:pic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4F98653-85D5-B6D8-4BC7-ED34BAEE21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sp>
        <p:nvSpPr>
          <p:cNvPr id="12" name="모서리가 둥근 직사각형 37">
            <a:extLst>
              <a:ext uri="{FF2B5EF4-FFF2-40B4-BE49-F238E27FC236}">
                <a16:creationId xmlns:a16="http://schemas.microsoft.com/office/drawing/2014/main" id="{9937C938-C905-D261-B9D6-2137698117C0}"/>
              </a:ext>
            </a:extLst>
          </p:cNvPr>
          <p:cNvSpPr/>
          <p:nvPr/>
        </p:nvSpPr>
        <p:spPr bwMode="auto">
          <a:xfrm>
            <a:off x="7884368" y="1460924"/>
            <a:ext cx="648072" cy="364361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00855E97-C0F0-B581-EC8B-6CE59ABB0521}"/>
              </a:ext>
            </a:extLst>
          </p:cNvPr>
          <p:cNvSpPr txBox="1">
            <a:spLocks/>
          </p:cNvSpPr>
          <p:nvPr/>
        </p:nvSpPr>
        <p:spPr bwMode="auto">
          <a:xfrm>
            <a:off x="7140994" y="5877272"/>
            <a:ext cx="3113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dirty="0">
                <a:solidFill>
                  <a:srgbClr val="FF0000"/>
                </a:solidFill>
              </a:rPr>
              <a:t>3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163B0F6F-1CBB-3A0A-4E0C-ADDDC3C13752}"/>
              </a:ext>
            </a:extLst>
          </p:cNvPr>
          <p:cNvSpPr txBox="1">
            <a:spLocks/>
          </p:cNvSpPr>
          <p:nvPr/>
        </p:nvSpPr>
        <p:spPr bwMode="auto">
          <a:xfrm>
            <a:off x="3851920" y="4653136"/>
            <a:ext cx="139560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기상</a:t>
            </a:r>
            <a:r>
              <a:rPr lang="en-US" altLang="ko-KR" sz="2000" dirty="0">
                <a:solidFill>
                  <a:srgbClr val="FF0000"/>
                </a:solidFill>
              </a:rPr>
              <a:t>,</a:t>
            </a:r>
            <a:r>
              <a:rPr lang="ko-KR" altLang="en-US" sz="2000" dirty="0">
                <a:solidFill>
                  <a:srgbClr val="FF0000"/>
                </a:solidFill>
              </a:rPr>
              <a:t> 등교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E9D02C59-1AF4-28B0-CF23-C2DD6DF0B07A}"/>
              </a:ext>
            </a:extLst>
          </p:cNvPr>
          <p:cNvSpPr txBox="1">
            <a:spLocks/>
          </p:cNvSpPr>
          <p:nvPr/>
        </p:nvSpPr>
        <p:spPr bwMode="auto">
          <a:xfrm>
            <a:off x="7088208" y="2506251"/>
            <a:ext cx="1300959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dirty="0">
                <a:solidFill>
                  <a:srgbClr val="FF0000"/>
                </a:solidFill>
              </a:rPr>
              <a:t>6</a:t>
            </a:r>
            <a:r>
              <a:rPr lang="ko-KR" altLang="en-US" sz="2000" dirty="0">
                <a:solidFill>
                  <a:srgbClr val="FF0000"/>
                </a:solidFill>
              </a:rPr>
              <a:t>시간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ko-KR" sz="2000" dirty="0">
                <a:solidFill>
                  <a:srgbClr val="FF0000"/>
                </a:solidFill>
              </a:rPr>
              <a:t>2</a:t>
            </a:r>
            <a:r>
              <a:rPr lang="ko-KR" altLang="en-US" sz="2000" dirty="0">
                <a:solidFill>
                  <a:srgbClr val="FF0000"/>
                </a:solidFill>
              </a:rPr>
              <a:t>시간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ko-KR" sz="2000" dirty="0">
                <a:solidFill>
                  <a:srgbClr val="FF0000"/>
                </a:solidFill>
              </a:rPr>
              <a:t>1</a:t>
            </a:r>
            <a:r>
              <a:rPr lang="ko-KR" altLang="en-US" sz="2000" dirty="0">
                <a:solidFill>
                  <a:srgbClr val="FF0000"/>
                </a:solidFill>
              </a:rPr>
              <a:t>시간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13782FDD-C286-1229-548A-BC9A3E57EAF1}"/>
              </a:ext>
            </a:extLst>
          </p:cNvPr>
          <p:cNvSpPr txBox="1">
            <a:spLocks/>
          </p:cNvSpPr>
          <p:nvPr/>
        </p:nvSpPr>
        <p:spPr bwMode="auto">
          <a:xfrm>
            <a:off x="1959710" y="3717032"/>
            <a:ext cx="8840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학원 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65761A95-27CE-53A0-951D-93F75AD62A36}"/>
              </a:ext>
            </a:extLst>
          </p:cNvPr>
          <p:cNvSpPr txBox="1">
            <a:spLocks/>
          </p:cNvSpPr>
          <p:nvPr/>
        </p:nvSpPr>
        <p:spPr bwMode="auto">
          <a:xfrm>
            <a:off x="3491880" y="3604954"/>
            <a:ext cx="7051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수면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071395CA-4518-6E46-EC3D-DFB16275A75E}"/>
              </a:ext>
            </a:extLst>
          </p:cNvPr>
          <p:cNvSpPr txBox="1">
            <a:spLocks/>
          </p:cNvSpPr>
          <p:nvPr/>
        </p:nvSpPr>
        <p:spPr bwMode="auto">
          <a:xfrm>
            <a:off x="7092280" y="3645024"/>
            <a:ext cx="1300959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dirty="0">
                <a:solidFill>
                  <a:srgbClr val="FF0000"/>
                </a:solidFill>
              </a:rPr>
              <a:t>8</a:t>
            </a:r>
            <a:r>
              <a:rPr lang="ko-KR" altLang="en-US" sz="2000" dirty="0">
                <a:solidFill>
                  <a:srgbClr val="FF0000"/>
                </a:solidFill>
              </a:rPr>
              <a:t>시간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ko-KR" sz="2000" dirty="0">
                <a:solidFill>
                  <a:srgbClr val="FF0000"/>
                </a:solidFill>
              </a:rPr>
              <a:t>2</a:t>
            </a:r>
            <a:r>
              <a:rPr lang="ko-KR" altLang="en-US" sz="2000" dirty="0">
                <a:solidFill>
                  <a:srgbClr val="FF0000"/>
                </a:solidFill>
              </a:rPr>
              <a:t>시간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ko-KR" sz="2000" dirty="0">
                <a:solidFill>
                  <a:srgbClr val="FF0000"/>
                </a:solidFill>
              </a:rPr>
              <a:t>3</a:t>
            </a:r>
            <a:r>
              <a:rPr lang="ko-KR" altLang="en-US" sz="2000" dirty="0">
                <a:solidFill>
                  <a:srgbClr val="FF0000"/>
                </a:solidFill>
              </a:rPr>
              <a:t>시간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FB79D6C3-ADCA-1E9F-87A9-837C2D121622}"/>
              </a:ext>
            </a:extLst>
          </p:cNvPr>
          <p:cNvSpPr txBox="1">
            <a:spLocks/>
          </p:cNvSpPr>
          <p:nvPr/>
        </p:nvSpPr>
        <p:spPr bwMode="auto">
          <a:xfrm>
            <a:off x="7092280" y="4810507"/>
            <a:ext cx="1300959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dirty="0">
                <a:solidFill>
                  <a:srgbClr val="FF0000"/>
                </a:solidFill>
              </a:rPr>
              <a:t>0</a:t>
            </a:r>
            <a:r>
              <a:rPr lang="ko-KR" altLang="en-US" sz="2000" dirty="0">
                <a:solidFill>
                  <a:srgbClr val="FF0000"/>
                </a:solidFill>
              </a:rPr>
              <a:t>시간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ko-KR" sz="2000" dirty="0">
                <a:solidFill>
                  <a:srgbClr val="FF0000"/>
                </a:solidFill>
              </a:rPr>
              <a:t>1</a:t>
            </a:r>
            <a:r>
              <a:rPr lang="ko-KR" altLang="en-US" sz="2000" dirty="0">
                <a:solidFill>
                  <a:srgbClr val="FF0000"/>
                </a:solidFill>
              </a:rPr>
              <a:t>시간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ko-KR" sz="2000" dirty="0">
                <a:solidFill>
                  <a:srgbClr val="FF0000"/>
                </a:solidFill>
              </a:rPr>
              <a:t>1</a:t>
            </a:r>
            <a:r>
              <a:rPr lang="ko-KR" altLang="en-US" sz="2000" dirty="0">
                <a:solidFill>
                  <a:srgbClr val="FF0000"/>
                </a:solidFill>
              </a:rPr>
              <a:t>시간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C0D04940-1737-0DAD-852C-B8870109C401}"/>
              </a:ext>
            </a:extLst>
          </p:cNvPr>
          <p:cNvSpPr txBox="1">
            <a:spLocks/>
          </p:cNvSpPr>
          <p:nvPr/>
        </p:nvSpPr>
        <p:spPr bwMode="auto">
          <a:xfrm>
            <a:off x="2843857" y="5117122"/>
            <a:ext cx="79203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학교 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81B06D1C-B6B2-B582-CFEC-8EABA2379B2A}"/>
              </a:ext>
            </a:extLst>
          </p:cNvPr>
          <p:cNvSpPr txBox="1">
            <a:spLocks/>
          </p:cNvSpPr>
          <p:nvPr/>
        </p:nvSpPr>
        <p:spPr bwMode="auto">
          <a:xfrm>
            <a:off x="1493678" y="4293096"/>
            <a:ext cx="15661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동아리 활동 </a:t>
            </a:r>
          </a:p>
        </p:txBody>
      </p: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82AD562E-37B9-6962-8DC7-8905CC684FB7}"/>
              </a:ext>
            </a:extLst>
          </p:cNvPr>
          <p:cNvCxnSpPr/>
          <p:nvPr/>
        </p:nvCxnSpPr>
        <p:spPr bwMode="auto">
          <a:xfrm>
            <a:off x="3147338" y="4423832"/>
            <a:ext cx="1424662" cy="73970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B8D0F7CE-2242-D2D8-244C-84F1E968DAFF}"/>
              </a:ext>
            </a:extLst>
          </p:cNvPr>
          <p:cNvCxnSpPr/>
          <p:nvPr/>
        </p:nvCxnSpPr>
        <p:spPr bwMode="auto">
          <a:xfrm>
            <a:off x="3127356" y="2882394"/>
            <a:ext cx="16019" cy="152358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B00C97F0-4CD3-C446-D52F-5EA08BE25C48}"/>
              </a:ext>
            </a:extLst>
          </p:cNvPr>
          <p:cNvCxnSpPr/>
          <p:nvPr/>
        </p:nvCxnSpPr>
        <p:spPr bwMode="auto">
          <a:xfrm flipH="1">
            <a:off x="1574149" y="4438592"/>
            <a:ext cx="1561132" cy="32998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직선 연결선 29">
            <a:extLst>
              <a:ext uri="{FF2B5EF4-FFF2-40B4-BE49-F238E27FC236}">
                <a16:creationId xmlns:a16="http://schemas.microsoft.com/office/drawing/2014/main" id="{D6BD7919-57F8-733D-C2DE-4651E38EC842}"/>
              </a:ext>
            </a:extLst>
          </p:cNvPr>
          <p:cNvCxnSpPr>
            <a:stCxn id="50" idx="2"/>
          </p:cNvCxnSpPr>
          <p:nvPr/>
        </p:nvCxnSpPr>
        <p:spPr bwMode="auto">
          <a:xfrm flipH="1" flipV="1">
            <a:off x="1593714" y="4226513"/>
            <a:ext cx="1483789" cy="20280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직선 연결선 34">
            <a:extLst>
              <a:ext uri="{FF2B5EF4-FFF2-40B4-BE49-F238E27FC236}">
                <a16:creationId xmlns:a16="http://schemas.microsoft.com/office/drawing/2014/main" id="{093D028E-E6B2-361F-B47A-446183096252}"/>
              </a:ext>
            </a:extLst>
          </p:cNvPr>
          <p:cNvCxnSpPr/>
          <p:nvPr/>
        </p:nvCxnSpPr>
        <p:spPr bwMode="auto">
          <a:xfrm flipH="1" flipV="1">
            <a:off x="2413341" y="3074810"/>
            <a:ext cx="747897" cy="136378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1" name="직선 연결선 40">
            <a:extLst>
              <a:ext uri="{FF2B5EF4-FFF2-40B4-BE49-F238E27FC236}">
                <a16:creationId xmlns:a16="http://schemas.microsoft.com/office/drawing/2014/main" id="{1EAE9556-1D15-ED8B-3C38-98E150F7D2DE}"/>
              </a:ext>
            </a:extLst>
          </p:cNvPr>
          <p:cNvCxnSpPr>
            <a:stCxn id="50" idx="6"/>
          </p:cNvCxnSpPr>
          <p:nvPr/>
        </p:nvCxnSpPr>
        <p:spPr bwMode="auto">
          <a:xfrm>
            <a:off x="3193059" y="4429318"/>
            <a:ext cx="1515923" cy="25019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0" name="순서도: 연결자 49">
            <a:extLst>
              <a:ext uri="{FF2B5EF4-FFF2-40B4-BE49-F238E27FC236}">
                <a16:creationId xmlns:a16="http://schemas.microsoft.com/office/drawing/2014/main" id="{FFF18662-C811-C7F3-B5A3-9A817F3C7A8D}"/>
              </a:ext>
            </a:extLst>
          </p:cNvPr>
          <p:cNvSpPr/>
          <p:nvPr/>
        </p:nvSpPr>
        <p:spPr bwMode="auto">
          <a:xfrm flipV="1">
            <a:off x="3077503" y="4374741"/>
            <a:ext cx="115556" cy="109155"/>
          </a:xfrm>
          <a:prstGeom prst="flowChartConnector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Text Placeholder 8">
            <a:extLst>
              <a:ext uri="{FF2B5EF4-FFF2-40B4-BE49-F238E27FC236}">
                <a16:creationId xmlns:a16="http://schemas.microsoft.com/office/drawing/2014/main" id="{FC98D635-8B81-8B85-0B0F-FE201422D09C}"/>
              </a:ext>
            </a:extLst>
          </p:cNvPr>
          <p:cNvSpPr txBox="1">
            <a:spLocks/>
          </p:cNvSpPr>
          <p:nvPr/>
        </p:nvSpPr>
        <p:spPr bwMode="auto">
          <a:xfrm>
            <a:off x="2456227" y="2958544"/>
            <a:ext cx="84459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귀가 </a:t>
            </a:r>
            <a:r>
              <a:rPr lang="en-US" altLang="ko-KR" sz="2000" dirty="0">
                <a:solidFill>
                  <a:srgbClr val="FF0000"/>
                </a:solidFill>
              </a:rPr>
              <a:t>,</a:t>
            </a:r>
          </a:p>
          <a:p>
            <a:pPr marL="0" indent="0">
              <a:buNone/>
            </a:pPr>
            <a:r>
              <a:rPr lang="en-US" altLang="ko-KR" sz="2000" dirty="0">
                <a:solidFill>
                  <a:srgbClr val="FF0000"/>
                </a:solidFill>
              </a:rPr>
              <a:t> </a:t>
            </a:r>
            <a:r>
              <a:rPr lang="ko-KR" altLang="en-US" sz="2000" dirty="0">
                <a:solidFill>
                  <a:srgbClr val="FF0000"/>
                </a:solidFill>
              </a:rPr>
              <a:t>정리 </a:t>
            </a:r>
          </a:p>
        </p:txBody>
      </p:sp>
    </p:spTree>
    <p:extLst>
      <p:ext uri="{BB962C8B-B14F-4D97-AF65-F5344CB8AC3E}">
        <p14:creationId xmlns:p14="http://schemas.microsoft.com/office/powerpoint/2010/main" val="9455933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B7A27B-5C1E-A7CE-FDE6-8EB470E624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343D1C-D45C-B580-F89E-E9957FE9AF28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213628F-2BB5-0FF4-E66A-F596894131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0FFBED6-866E-406A-4248-9913A30C888D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34C915C4-1ADD-D26F-BCB4-04E249C9A25F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624A1E39-B7DD-B00D-877B-50526ADF51C3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174883-E1F9-1B5F-156A-EE663FA98784}"/>
              </a:ext>
            </a:extLst>
          </p:cNvPr>
          <p:cNvSpPr txBox="1"/>
          <p:nvPr/>
        </p:nvSpPr>
        <p:spPr>
          <a:xfrm>
            <a:off x="343905" y="116115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30_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효율적으로 시간 관리하기</a:t>
            </a:r>
            <a:endParaRPr lang="ko-KR" altLang="en-US" sz="2600" b="1" spc="-150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E3155F7-E589-34E2-E5CC-B64E9472307E}"/>
              </a:ext>
            </a:extLst>
          </p:cNvPr>
          <p:cNvSpPr txBox="1">
            <a:spLocks/>
          </p:cNvSpPr>
          <p:nvPr/>
        </p:nvSpPr>
        <p:spPr bwMode="auto">
          <a:xfrm>
            <a:off x="624697" y="1052449"/>
            <a:ext cx="81520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2925" indent="-542925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 </a:t>
            </a:r>
            <a:r>
              <a:rPr lang="en-US" altLang="ko-KR" sz="2000" b="1" spc="-20" dirty="0">
                <a:latin typeface="+mn-ea"/>
              </a:rPr>
              <a:t> 1 </a:t>
            </a:r>
            <a:r>
              <a:rPr lang="ko-KR" altLang="en-US" sz="2000" b="1" spc="-20" dirty="0">
                <a:latin typeface="+mn-ea"/>
              </a:rPr>
              <a:t>번을 보고 자신이 의미 없이 보낸 시간에 할 수 있는 효과적인 일을 찾아서 내용을 작성해 보자</a:t>
            </a:r>
            <a:r>
              <a:rPr lang="en-US" altLang="ko-KR" sz="2000" b="1" spc="-20" dirty="0">
                <a:latin typeface="+mn-ea"/>
              </a:rPr>
              <a:t>.  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18DB1F5B-3536-5FAA-5F72-74CEB48F3105}"/>
              </a:ext>
            </a:extLst>
          </p:cNvPr>
          <p:cNvSpPr/>
          <p:nvPr/>
        </p:nvSpPr>
        <p:spPr>
          <a:xfrm>
            <a:off x="600560" y="1124324"/>
            <a:ext cx="504056" cy="2839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B8C5F8D9-1BDA-2C1E-27CA-8DA8A52867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147004"/>
              </p:ext>
            </p:extLst>
          </p:nvPr>
        </p:nvGraphicFramePr>
        <p:xfrm>
          <a:off x="755576" y="2276872"/>
          <a:ext cx="7920881" cy="3641595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114457">
                  <a:extLst>
                    <a:ext uri="{9D8B030D-6E8A-4147-A177-3AD203B41FA5}">
                      <a16:colId xmlns:a16="http://schemas.microsoft.com/office/drawing/2014/main" val="1546927335"/>
                    </a:ext>
                  </a:extLst>
                </a:gridCol>
                <a:gridCol w="2083065">
                  <a:extLst>
                    <a:ext uri="{9D8B030D-6E8A-4147-A177-3AD203B41FA5}">
                      <a16:colId xmlns:a16="http://schemas.microsoft.com/office/drawing/2014/main" val="3804798109"/>
                    </a:ext>
                  </a:extLst>
                </a:gridCol>
                <a:gridCol w="1699022">
                  <a:extLst>
                    <a:ext uri="{9D8B030D-6E8A-4147-A177-3AD203B41FA5}">
                      <a16:colId xmlns:a16="http://schemas.microsoft.com/office/drawing/2014/main" val="952290128"/>
                    </a:ext>
                  </a:extLst>
                </a:gridCol>
                <a:gridCol w="3024337">
                  <a:extLst>
                    <a:ext uri="{9D8B030D-6E8A-4147-A177-3AD203B41FA5}">
                      <a16:colId xmlns:a16="http://schemas.microsoft.com/office/drawing/2014/main" val="2842362078"/>
                    </a:ext>
                  </a:extLst>
                </a:gridCol>
              </a:tblGrid>
              <a:tr h="48978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분류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한</a:t>
                      </a:r>
                      <a:r>
                        <a:rPr lang="en-US" altLang="ko-KR" dirty="0"/>
                        <a:t> </a:t>
                      </a:r>
                      <a:r>
                        <a:rPr lang="ko-KR" altLang="en-US" dirty="0"/>
                        <a:t>일</a:t>
                      </a:r>
                      <a:r>
                        <a:rPr lang="en-US" altLang="ko-KR" dirty="0"/>
                        <a:t> 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시간</a:t>
                      </a:r>
                      <a:r>
                        <a:rPr lang="en-US" altLang="ko-KR" dirty="0"/>
                        <a:t>(</a:t>
                      </a:r>
                      <a:r>
                        <a:rPr lang="ko-KR" altLang="en-US" dirty="0"/>
                        <a:t>분</a:t>
                      </a:r>
                      <a:r>
                        <a:rPr lang="en-US" altLang="ko-KR" dirty="0"/>
                        <a:t>)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대체</a:t>
                      </a:r>
                      <a:r>
                        <a:rPr lang="en-US" altLang="ko-KR" dirty="0"/>
                        <a:t> </a:t>
                      </a:r>
                      <a:r>
                        <a:rPr lang="ko-KR" altLang="en-US" dirty="0"/>
                        <a:t>가능한</a:t>
                      </a:r>
                      <a:r>
                        <a:rPr lang="en-US" altLang="ko-KR" dirty="0"/>
                        <a:t> </a:t>
                      </a:r>
                      <a:r>
                        <a:rPr lang="ko-KR" altLang="en-US" dirty="0"/>
                        <a:t>효과적인</a:t>
                      </a:r>
                      <a:r>
                        <a:rPr lang="en-US" altLang="ko-KR" dirty="0"/>
                        <a:t> </a:t>
                      </a:r>
                      <a:r>
                        <a:rPr lang="ko-KR" altLang="en-US" dirty="0"/>
                        <a:t>일</a:t>
                      </a:r>
                      <a:endParaRPr lang="en-US" altLang="ko-KR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17178434"/>
                  </a:ext>
                </a:extLst>
              </a:tr>
              <a:tr h="662347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낭비한</a:t>
                      </a:r>
                      <a:r>
                        <a:rPr lang="en-US" altLang="ko-KR" dirty="0"/>
                        <a:t> </a:t>
                      </a:r>
                      <a:r>
                        <a:rPr lang="ko-KR" altLang="en-US" dirty="0"/>
                        <a:t>시간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76367740"/>
                  </a:ext>
                </a:extLst>
              </a:tr>
              <a:tr h="72208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49866385"/>
                  </a:ext>
                </a:extLst>
              </a:tr>
              <a:tr h="781817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4222075"/>
                  </a:ext>
                </a:extLst>
              </a:tr>
              <a:tr h="98556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9135188"/>
                  </a:ext>
                </a:extLst>
              </a:tr>
            </a:tbl>
          </a:graphicData>
        </a:graphic>
      </p:graphicFrame>
      <p:sp>
        <p:nvSpPr>
          <p:cNvPr id="12" name="모서리가 둥근 직사각형 37">
            <a:extLst>
              <a:ext uri="{FF2B5EF4-FFF2-40B4-BE49-F238E27FC236}">
                <a16:creationId xmlns:a16="http://schemas.microsoft.com/office/drawing/2014/main" id="{AACBE9B1-0E04-DCAD-827C-8DBB82D5E096}"/>
              </a:ext>
            </a:extLst>
          </p:cNvPr>
          <p:cNvSpPr/>
          <p:nvPr/>
        </p:nvSpPr>
        <p:spPr bwMode="auto">
          <a:xfrm>
            <a:off x="7956376" y="1571598"/>
            <a:ext cx="720080" cy="417242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1D14E731-52BF-67E4-DBE3-200ADCAE4F6B}"/>
              </a:ext>
            </a:extLst>
          </p:cNvPr>
          <p:cNvSpPr txBox="1">
            <a:spLocks/>
          </p:cNvSpPr>
          <p:nvPr/>
        </p:nvSpPr>
        <p:spPr bwMode="auto">
          <a:xfrm>
            <a:off x="2015512" y="2924944"/>
            <a:ext cx="208894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먹방 영상 시청   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322A6983-0B86-9691-3850-983A5084034B}"/>
              </a:ext>
            </a:extLst>
          </p:cNvPr>
          <p:cNvSpPr txBox="1">
            <a:spLocks/>
          </p:cNvSpPr>
          <p:nvPr/>
        </p:nvSpPr>
        <p:spPr bwMode="auto">
          <a:xfrm>
            <a:off x="5742029" y="2936874"/>
            <a:ext cx="293442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체력을 증진 위한 운동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AE37C0A1-1FE0-B8D4-DB11-FBF9B8EA55BE}"/>
              </a:ext>
            </a:extLst>
          </p:cNvPr>
          <p:cNvSpPr txBox="1">
            <a:spLocks/>
          </p:cNvSpPr>
          <p:nvPr/>
        </p:nvSpPr>
        <p:spPr bwMode="auto">
          <a:xfrm>
            <a:off x="1979341" y="3583728"/>
            <a:ext cx="230462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채팅방에서 잡담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1DEED52F-4416-762B-26E6-ED0C1FA46807}"/>
              </a:ext>
            </a:extLst>
          </p:cNvPr>
          <p:cNvSpPr txBox="1">
            <a:spLocks/>
          </p:cNvSpPr>
          <p:nvPr/>
        </p:nvSpPr>
        <p:spPr bwMode="auto">
          <a:xfrm>
            <a:off x="5793588" y="3569864"/>
            <a:ext cx="233720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일찍 잠자리 들기</a:t>
            </a:r>
          </a:p>
        </p:txBody>
      </p:sp>
      <p:pic>
        <p:nvPicPr>
          <p:cNvPr id="15" name="그림 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5053972-5A7F-A239-AF33-1D70E93864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B39B04ED-ABE1-37CF-5776-689A61FF2695}"/>
              </a:ext>
            </a:extLst>
          </p:cNvPr>
          <p:cNvSpPr txBox="1">
            <a:spLocks/>
          </p:cNvSpPr>
          <p:nvPr/>
        </p:nvSpPr>
        <p:spPr bwMode="auto">
          <a:xfrm>
            <a:off x="4502540" y="2924944"/>
            <a:ext cx="95145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200" dirty="0">
                <a:solidFill>
                  <a:srgbClr val="FF0000"/>
                </a:solidFill>
              </a:rPr>
              <a:t>1</a:t>
            </a:r>
            <a:r>
              <a:rPr lang="ko-KR" altLang="en-US" sz="2200" dirty="0">
                <a:solidFill>
                  <a:srgbClr val="FF0000"/>
                </a:solidFill>
              </a:rPr>
              <a:t>시간 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866BB0DA-EDEB-5B27-E6E8-37217C5D9728}"/>
              </a:ext>
            </a:extLst>
          </p:cNvPr>
          <p:cNvSpPr txBox="1">
            <a:spLocks/>
          </p:cNvSpPr>
          <p:nvPr/>
        </p:nvSpPr>
        <p:spPr bwMode="auto">
          <a:xfrm>
            <a:off x="4458383" y="3595655"/>
            <a:ext cx="95145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200" dirty="0">
                <a:solidFill>
                  <a:srgbClr val="FF0000"/>
                </a:solidFill>
              </a:rPr>
              <a:t>1</a:t>
            </a:r>
            <a:r>
              <a:rPr lang="ko-KR" altLang="en-US" sz="2200" dirty="0">
                <a:solidFill>
                  <a:srgbClr val="FF0000"/>
                </a:solidFill>
              </a:rPr>
              <a:t>시간 </a:t>
            </a:r>
          </a:p>
        </p:txBody>
      </p:sp>
    </p:spTree>
    <p:extLst>
      <p:ext uri="{BB962C8B-B14F-4D97-AF65-F5344CB8AC3E}">
        <p14:creationId xmlns:p14="http://schemas.microsoft.com/office/powerpoint/2010/main" val="23374080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D69772-B147-D1FC-6786-8794D2A1C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54637C-C0E6-BE30-0E9E-57DE4FA0AAA8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D447DBD-AAC8-6AD5-0312-425A44EC65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01D215F-B812-39E3-CEBE-65294FE89D09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12ABC199-44FF-9B23-606D-30298DA72C5B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5DD2D9F7-9220-A82F-A26B-ADF27DC96825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994462-52A5-FB2B-3FC7-C175DD922C19}"/>
              </a:ext>
            </a:extLst>
          </p:cNvPr>
          <p:cNvSpPr txBox="1"/>
          <p:nvPr/>
        </p:nvSpPr>
        <p:spPr>
          <a:xfrm>
            <a:off x="343905" y="116115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30_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효율적으로 시간 관리하기</a:t>
            </a:r>
            <a:endParaRPr lang="ko-KR" altLang="en-US" sz="2600" b="1" spc="-150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4C823B5-6E69-535C-CED3-2D874E3EBFA1}"/>
              </a:ext>
            </a:extLst>
          </p:cNvPr>
          <p:cNvSpPr txBox="1">
            <a:spLocks/>
          </p:cNvSpPr>
          <p:nvPr/>
        </p:nvSpPr>
        <p:spPr bwMode="auto">
          <a:xfrm>
            <a:off x="1104615" y="1052449"/>
            <a:ext cx="767211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자신의 하루 일과를 중요도와 긴급도에 따라 나누어 기록하고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일의 순서를 정해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FAE2660-D425-E319-D33C-14BF792CA788}"/>
              </a:ext>
            </a:extLst>
          </p:cNvPr>
          <p:cNvSpPr/>
          <p:nvPr/>
        </p:nvSpPr>
        <p:spPr>
          <a:xfrm>
            <a:off x="600560" y="1124324"/>
            <a:ext cx="504056" cy="2839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0  3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2" name="모서리가 둥근 직사각형 37">
            <a:extLst>
              <a:ext uri="{FF2B5EF4-FFF2-40B4-BE49-F238E27FC236}">
                <a16:creationId xmlns:a16="http://schemas.microsoft.com/office/drawing/2014/main" id="{081CC82E-A00F-8E4A-42EB-AE22ECA1ECFA}"/>
              </a:ext>
            </a:extLst>
          </p:cNvPr>
          <p:cNvSpPr/>
          <p:nvPr/>
        </p:nvSpPr>
        <p:spPr bwMode="auto">
          <a:xfrm>
            <a:off x="7812360" y="1484784"/>
            <a:ext cx="713819" cy="372410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3E82C657-5990-67DE-9EBB-7DFCE91FD9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816301"/>
              </p:ext>
            </p:extLst>
          </p:nvPr>
        </p:nvGraphicFramePr>
        <p:xfrm>
          <a:off x="918088" y="1988840"/>
          <a:ext cx="7672114" cy="4413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3239">
                  <a:extLst>
                    <a:ext uri="{9D8B030D-6E8A-4147-A177-3AD203B41FA5}">
                      <a16:colId xmlns:a16="http://schemas.microsoft.com/office/drawing/2014/main" val="2843997417"/>
                    </a:ext>
                  </a:extLst>
                </a:gridCol>
                <a:gridCol w="2824554">
                  <a:extLst>
                    <a:ext uri="{9D8B030D-6E8A-4147-A177-3AD203B41FA5}">
                      <a16:colId xmlns:a16="http://schemas.microsoft.com/office/drawing/2014/main" val="3681757638"/>
                    </a:ext>
                  </a:extLst>
                </a:gridCol>
                <a:gridCol w="2804321">
                  <a:extLst>
                    <a:ext uri="{9D8B030D-6E8A-4147-A177-3AD203B41FA5}">
                      <a16:colId xmlns:a16="http://schemas.microsoft.com/office/drawing/2014/main" val="2791763075"/>
                    </a:ext>
                  </a:extLst>
                </a:gridCol>
              </a:tblGrid>
              <a:tr h="566059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긴급한 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긴급하지 않은 것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8616336"/>
                  </a:ext>
                </a:extLst>
              </a:tr>
              <a:tr h="128241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중요한 것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334219"/>
                  </a:ext>
                </a:extLst>
              </a:tr>
              <a:tr h="128241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중요하지 않은 것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7202829"/>
                  </a:ext>
                </a:extLst>
              </a:tr>
              <a:tr h="128241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일의 순서 정하기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105932"/>
                  </a:ext>
                </a:extLst>
              </a:tr>
            </a:tbl>
          </a:graphicData>
        </a:graphic>
      </p:graphicFrame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42CECBE9-8BF2-2F32-B4B7-C07F4EAABCFA}"/>
              </a:ext>
            </a:extLst>
          </p:cNvPr>
          <p:cNvSpPr txBox="1">
            <a:spLocks/>
          </p:cNvSpPr>
          <p:nvPr/>
        </p:nvSpPr>
        <p:spPr bwMode="auto">
          <a:xfrm>
            <a:off x="3059832" y="2852936"/>
            <a:ext cx="268857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숙제 제출 내일 보는 시험 준비 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3B48D45E-6F47-71BF-06BE-CCDE363DB11C}"/>
              </a:ext>
            </a:extLst>
          </p:cNvPr>
          <p:cNvSpPr txBox="1">
            <a:spLocks/>
          </p:cNvSpPr>
          <p:nvPr/>
        </p:nvSpPr>
        <p:spPr bwMode="auto">
          <a:xfrm>
            <a:off x="5999660" y="2636912"/>
            <a:ext cx="2460772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시험 계획 세우기</a:t>
            </a:r>
            <a:r>
              <a:rPr lang="en-US" altLang="ko-KR" sz="2200" dirty="0">
                <a:solidFill>
                  <a:srgbClr val="FF0000"/>
                </a:solidFill>
              </a:rPr>
              <a:t>,</a:t>
            </a:r>
            <a:r>
              <a:rPr lang="ko-KR" altLang="en-US" sz="2200" dirty="0">
                <a:solidFill>
                  <a:srgbClr val="FF0000"/>
                </a:solidFill>
              </a:rPr>
              <a:t> 복습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건강 관리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</a:p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취미활동   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4A38C54E-1135-FD6A-8292-5E2C4468AD09}"/>
              </a:ext>
            </a:extLst>
          </p:cNvPr>
          <p:cNvSpPr txBox="1">
            <a:spLocks/>
          </p:cNvSpPr>
          <p:nvPr/>
        </p:nvSpPr>
        <p:spPr bwMode="auto">
          <a:xfrm>
            <a:off x="3282075" y="3861048"/>
            <a:ext cx="2298037" cy="124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친구와의 약속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</a:p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일상적인 전화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</a:p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가벼운 심부름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DBC9D1B7-877A-F697-81C6-F763FDFA4B96}"/>
              </a:ext>
            </a:extLst>
          </p:cNvPr>
          <p:cNvSpPr txBox="1">
            <a:spLocks/>
          </p:cNvSpPr>
          <p:nvPr/>
        </p:nvSpPr>
        <p:spPr bwMode="auto">
          <a:xfrm>
            <a:off x="6028804" y="4077072"/>
            <a:ext cx="246077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200" dirty="0">
                <a:solidFill>
                  <a:srgbClr val="FF0000"/>
                </a:solidFill>
              </a:rPr>
              <a:t>TV</a:t>
            </a:r>
            <a:r>
              <a:rPr lang="ko-KR" altLang="en-US" sz="2200" dirty="0">
                <a:solidFill>
                  <a:srgbClr val="FF0000"/>
                </a:solidFill>
              </a:rPr>
              <a:t>시청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게임하기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en-US" altLang="ko-KR" sz="2200" dirty="0" err="1">
                <a:solidFill>
                  <a:srgbClr val="FF0000"/>
                </a:solidFill>
              </a:rPr>
              <a:t>sns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잡담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3D9F8C8E-2D04-A3BA-EE48-85D0932D7A3E}"/>
              </a:ext>
            </a:extLst>
          </p:cNvPr>
          <p:cNvSpPr txBox="1">
            <a:spLocks/>
          </p:cNvSpPr>
          <p:nvPr/>
        </p:nvSpPr>
        <p:spPr bwMode="auto">
          <a:xfrm>
            <a:off x="2971989" y="5273332"/>
            <a:ext cx="5776475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100" dirty="0">
                <a:solidFill>
                  <a:srgbClr val="FF0000"/>
                </a:solidFill>
              </a:rPr>
              <a:t>긴급하고 중요한 </a:t>
            </a:r>
            <a:r>
              <a:rPr lang="ko-KR" altLang="en-US" sz="2100" dirty="0" err="1">
                <a:solidFill>
                  <a:srgbClr val="FF0000"/>
                </a:solidFill>
              </a:rPr>
              <a:t>일→중요하지만</a:t>
            </a:r>
            <a:r>
              <a:rPr lang="ko-KR" altLang="en-US" sz="2100" dirty="0">
                <a:solidFill>
                  <a:srgbClr val="FF0000"/>
                </a:solidFill>
              </a:rPr>
              <a:t> 긴급하지 않은 일 → 긴급하지만 중요하지 않은 일</a:t>
            </a:r>
            <a:r>
              <a:rPr lang="en-US" altLang="ko-KR" sz="2100" dirty="0">
                <a:solidFill>
                  <a:srgbClr val="FF0000"/>
                </a:solidFill>
              </a:rPr>
              <a:t>, </a:t>
            </a:r>
            <a:r>
              <a:rPr lang="ko-KR" altLang="en-US" sz="2100" dirty="0">
                <a:solidFill>
                  <a:srgbClr val="FF0000"/>
                </a:solidFill>
              </a:rPr>
              <a:t>긴급하지도 중요하지도 않은 일의 순서로 한다</a:t>
            </a:r>
            <a:r>
              <a:rPr lang="en-US" altLang="ko-KR" sz="2100" dirty="0">
                <a:solidFill>
                  <a:srgbClr val="FF0000"/>
                </a:solidFill>
              </a:rPr>
              <a:t>. </a:t>
            </a:r>
            <a:endParaRPr lang="ko-KR" altLang="en-US" sz="2100" dirty="0">
              <a:solidFill>
                <a:srgbClr val="FF0000"/>
              </a:solidFill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1C05323-3BEC-B20C-D416-3CA39D35AC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5286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2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3249</TotalTime>
  <Words>238</Words>
  <Application>Microsoft Office PowerPoint</Application>
  <PresentationFormat>화면 슬라이드 쇼(4:3)</PresentationFormat>
  <Paragraphs>68</Paragraphs>
  <Slides>6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Adobe 고딕 Std B</vt:lpstr>
      <vt:lpstr>HY견고딕</vt:lpstr>
      <vt:lpstr>HY헤드라인M</vt:lpstr>
      <vt:lpstr>굴림</vt:lpstr>
      <vt:lpstr>Arial</vt:lpstr>
      <vt:lpstr>Times New Roman</vt:lpstr>
      <vt:lpstr>Wingdings</vt:lpstr>
      <vt:lpstr>Level</vt:lpstr>
      <vt:lpstr>PowerPoint 프레젠테이션</vt:lpstr>
      <vt:lpstr>Ⅲ. 진로 설계와 실천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66</cp:revision>
  <dcterms:created xsi:type="dcterms:W3CDTF">2024-05-29T05:55:53Z</dcterms:created>
  <dcterms:modified xsi:type="dcterms:W3CDTF">2026-02-12T01:42:53Z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