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1"/>
  </p:notesMasterIdLst>
  <p:sldIdLst>
    <p:sldId id="256" r:id="rId5"/>
    <p:sldId id="261" r:id="rId6"/>
    <p:sldId id="291" r:id="rId7"/>
    <p:sldId id="273" r:id="rId8"/>
    <p:sldId id="306" r:id="rId9"/>
    <p:sldId id="278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F2C511-E841-4626-9AC4-8A9E8517EF97}" v="37" dt="2026-02-11T01:18:37.3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21" autoAdjust="0"/>
    <p:restoredTop sz="94647" autoAdjust="0"/>
  </p:normalViewPr>
  <p:slideViewPr>
    <p:cSldViewPr>
      <p:cViewPr varScale="1">
        <p:scale>
          <a:sx n="101" d="100"/>
          <a:sy n="101" d="100"/>
        </p:scale>
        <p:origin x="108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undo custSel modSld">
      <pc:chgData name="young yoon" userId="91498ed6ae028579" providerId="LiveId" clId="{9C0A59D4-9A4E-4869-A37E-C7E1C3EAE03D}" dt="2026-02-11T01:22:10.713" v="171" actId="1035"/>
      <pc:docMkLst>
        <pc:docMk/>
      </pc:docMkLst>
      <pc:sldChg chg="modSp mod modAnim">
        <pc:chgData name="young yoon" userId="91498ed6ae028579" providerId="LiveId" clId="{9C0A59D4-9A4E-4869-A37E-C7E1C3EAE03D}" dt="2026-02-11T01:20:04.497" v="167" actId="14100"/>
        <pc:sldMkLst>
          <pc:docMk/>
          <pc:sldMk cId="594485355" sldId="273"/>
        </pc:sldMkLst>
        <pc:spChg chg="mod">
          <ac:chgData name="young yoon" userId="91498ed6ae028579" providerId="LiveId" clId="{9C0A59D4-9A4E-4869-A37E-C7E1C3EAE03D}" dt="2026-02-11T01:20:04.497" v="167" actId="14100"/>
          <ac:spMkLst>
            <pc:docMk/>
            <pc:sldMk cId="594485355" sldId="273"/>
            <ac:spMk id="11" creationId="{C68D76E4-F219-7AD8-747B-CEF39C67B3B6}"/>
          </ac:spMkLst>
        </pc:spChg>
        <pc:spChg chg="mod">
          <ac:chgData name="young yoon" userId="91498ed6ae028579" providerId="LiveId" clId="{9C0A59D4-9A4E-4869-A37E-C7E1C3EAE03D}" dt="2026-02-11T00:34:50.835" v="150" actId="1035"/>
          <ac:spMkLst>
            <pc:docMk/>
            <pc:sldMk cId="594485355" sldId="273"/>
            <ac:spMk id="13" creationId="{8F39C2F1-C5F1-8337-6D64-2600DC755455}"/>
          </ac:spMkLst>
        </pc:spChg>
        <pc:spChg chg="mod">
          <ac:chgData name="young yoon" userId="91498ed6ae028579" providerId="LiveId" clId="{9C0A59D4-9A4E-4869-A37E-C7E1C3EAE03D}" dt="2026-02-11T00:34:47.363" v="149" actId="1035"/>
          <ac:spMkLst>
            <pc:docMk/>
            <pc:sldMk cId="594485355" sldId="273"/>
            <ac:spMk id="14" creationId="{4ADD335A-EEFE-C002-F077-B4DB31A43BBE}"/>
          </ac:spMkLst>
        </pc:spChg>
        <pc:spChg chg="mod">
          <ac:chgData name="young yoon" userId="91498ed6ae028579" providerId="LiveId" clId="{9C0A59D4-9A4E-4869-A37E-C7E1C3EAE03D}" dt="2026-02-11T00:34:43.008" v="146" actId="1037"/>
          <ac:spMkLst>
            <pc:docMk/>
            <pc:sldMk cId="594485355" sldId="273"/>
            <ac:spMk id="15" creationId="{E10A46FF-6937-9E97-C1C7-DCED5F06E48B}"/>
          </ac:spMkLst>
        </pc:spChg>
        <pc:spChg chg="mod">
          <ac:chgData name="young yoon" userId="91498ed6ae028579" providerId="LiveId" clId="{9C0A59D4-9A4E-4869-A37E-C7E1C3EAE03D}" dt="2026-02-11T00:34:39.122" v="145" actId="1037"/>
          <ac:spMkLst>
            <pc:docMk/>
            <pc:sldMk cId="594485355" sldId="273"/>
            <ac:spMk id="16" creationId="{D5EAB94D-2EAE-4859-1EB4-0F89A1FA6BD3}"/>
          </ac:spMkLst>
        </pc:spChg>
        <pc:spChg chg="mod">
          <ac:chgData name="young yoon" userId="91498ed6ae028579" providerId="LiveId" clId="{9C0A59D4-9A4E-4869-A37E-C7E1C3EAE03D}" dt="2026-02-11T00:34:29.722" v="141" actId="1037"/>
          <ac:spMkLst>
            <pc:docMk/>
            <pc:sldMk cId="594485355" sldId="273"/>
            <ac:spMk id="17" creationId="{8B52B4F0-B745-6D3C-1C66-0BF2365420EB}"/>
          </ac:spMkLst>
        </pc:spChg>
        <pc:spChg chg="mod">
          <ac:chgData name="young yoon" userId="91498ed6ae028579" providerId="LiveId" clId="{9C0A59D4-9A4E-4869-A37E-C7E1C3EAE03D}" dt="2026-02-10T07:25:50.510" v="124" actId="1038"/>
          <ac:spMkLst>
            <pc:docMk/>
            <pc:sldMk cId="594485355" sldId="273"/>
            <ac:spMk id="18" creationId="{57F33237-F4B8-99A3-C120-842D6FEB0997}"/>
          </ac:spMkLst>
        </pc:spChg>
        <pc:spChg chg="mod">
          <ac:chgData name="young yoon" userId="91498ed6ae028579" providerId="LiveId" clId="{9C0A59D4-9A4E-4869-A37E-C7E1C3EAE03D}" dt="2026-02-11T00:34:26.640" v="140" actId="1035"/>
          <ac:spMkLst>
            <pc:docMk/>
            <pc:sldMk cId="594485355" sldId="273"/>
            <ac:spMk id="19" creationId="{AF02056D-E5FF-C63C-9102-C062ACB68F73}"/>
          </ac:spMkLst>
        </pc:spChg>
        <pc:spChg chg="mod">
          <ac:chgData name="young yoon" userId="91498ed6ae028579" providerId="LiveId" clId="{9C0A59D4-9A4E-4869-A37E-C7E1C3EAE03D}" dt="2026-02-11T00:34:23.993" v="139" actId="1035"/>
          <ac:spMkLst>
            <pc:docMk/>
            <pc:sldMk cId="594485355" sldId="273"/>
            <ac:spMk id="20" creationId="{BB969841-B326-D851-90DA-C2848226DA93}"/>
          </ac:spMkLst>
        </pc:spChg>
        <pc:graphicFrameChg chg="mod modGraphic">
          <ac:chgData name="young yoon" userId="91498ed6ae028579" providerId="LiveId" clId="{9C0A59D4-9A4E-4869-A37E-C7E1C3EAE03D}" dt="2026-02-11T00:33:44.175" v="138" actId="1035"/>
          <ac:graphicFrameMkLst>
            <pc:docMk/>
            <pc:sldMk cId="594485355" sldId="273"/>
            <ac:graphicFrameMk id="9" creationId="{05D6E88A-2350-41C4-2FD3-9608E970A3AE}"/>
          </ac:graphicFrameMkLst>
        </pc:graphicFrameChg>
      </pc:sldChg>
      <pc:sldChg chg="delSp modSp mod modAnim">
        <pc:chgData name="young yoon" userId="91498ed6ae028579" providerId="LiveId" clId="{9C0A59D4-9A4E-4869-A37E-C7E1C3EAE03D}" dt="2026-02-11T01:22:10.713" v="171" actId="1035"/>
        <pc:sldMkLst>
          <pc:docMk/>
          <pc:sldMk cId="1804003508" sldId="291"/>
        </pc:sldMkLst>
        <pc:spChg chg="mod">
          <ac:chgData name="young yoon" userId="91498ed6ae028579" providerId="LiveId" clId="{9C0A59D4-9A4E-4869-A37E-C7E1C3EAE03D}" dt="2026-02-10T07:02:04.529" v="49" actId="14100"/>
          <ac:spMkLst>
            <pc:docMk/>
            <pc:sldMk cId="1804003508" sldId="291"/>
            <ac:spMk id="4" creationId="{35EAB3C6-000B-0C29-ECA6-39D401FBEFF9}"/>
          </ac:spMkLst>
        </pc:spChg>
        <pc:spChg chg="mod">
          <ac:chgData name="young yoon" userId="91498ed6ae028579" providerId="LiveId" clId="{9C0A59D4-9A4E-4869-A37E-C7E1C3EAE03D}" dt="2026-02-11T01:22:10.713" v="171" actId="1035"/>
          <ac:spMkLst>
            <pc:docMk/>
            <pc:sldMk cId="1804003508" sldId="291"/>
            <ac:spMk id="9" creationId="{F9AB9425-E202-07B4-07B1-9F133BEB58C1}"/>
          </ac:spMkLst>
        </pc:spChg>
        <pc:spChg chg="mod">
          <ac:chgData name="young yoon" userId="91498ed6ae028579" providerId="LiveId" clId="{9C0A59D4-9A4E-4869-A37E-C7E1C3EAE03D}" dt="2026-02-11T01:22:10.713" v="171" actId="1035"/>
          <ac:spMkLst>
            <pc:docMk/>
            <pc:sldMk cId="1804003508" sldId="291"/>
            <ac:spMk id="11" creationId="{209FF3E6-4069-9EBA-DED5-62C140E5020B}"/>
          </ac:spMkLst>
        </pc:spChg>
        <pc:spChg chg="mod">
          <ac:chgData name="young yoon" userId="91498ed6ae028579" providerId="LiveId" clId="{9C0A59D4-9A4E-4869-A37E-C7E1C3EAE03D}" dt="2026-02-11T01:19:35.051" v="165" actId="14100"/>
          <ac:spMkLst>
            <pc:docMk/>
            <pc:sldMk cId="1804003508" sldId="291"/>
            <ac:spMk id="13" creationId="{4E530FDB-6FFA-6D84-6E06-1FE33CAB6BA0}"/>
          </ac:spMkLst>
        </pc:spChg>
        <pc:spChg chg="mod">
          <ac:chgData name="young yoon" userId="91498ed6ae028579" providerId="LiveId" clId="{9C0A59D4-9A4E-4869-A37E-C7E1C3EAE03D}" dt="2026-02-10T07:08:18.357" v="61" actId="1037"/>
          <ac:spMkLst>
            <pc:docMk/>
            <pc:sldMk cId="1804003508" sldId="291"/>
            <ac:spMk id="16" creationId="{2881B61F-B9ED-5CE0-0E66-BC4835CE70C6}"/>
          </ac:spMkLst>
        </pc:spChg>
        <pc:spChg chg="mod">
          <ac:chgData name="young yoon" userId="91498ed6ae028579" providerId="LiveId" clId="{9C0A59D4-9A4E-4869-A37E-C7E1C3EAE03D}" dt="2026-02-10T07:08:18.357" v="61" actId="1037"/>
          <ac:spMkLst>
            <pc:docMk/>
            <pc:sldMk cId="1804003508" sldId="291"/>
            <ac:spMk id="17" creationId="{DA34FA02-925F-4E0F-556D-D653DE285C42}"/>
          </ac:spMkLst>
        </pc:spChg>
        <pc:spChg chg="mod">
          <ac:chgData name="young yoon" userId="91498ed6ae028579" providerId="LiveId" clId="{9C0A59D4-9A4E-4869-A37E-C7E1C3EAE03D}" dt="2026-02-10T07:08:18.357" v="61" actId="1037"/>
          <ac:spMkLst>
            <pc:docMk/>
            <pc:sldMk cId="1804003508" sldId="291"/>
            <ac:spMk id="18" creationId="{F20BF564-BE77-C547-C1FB-82B9FA82576E}"/>
          </ac:spMkLst>
        </pc:spChg>
        <pc:graphicFrameChg chg="mod modGraphic">
          <ac:chgData name="young yoon" userId="91498ed6ae028579" providerId="LiveId" clId="{9C0A59D4-9A4E-4869-A37E-C7E1C3EAE03D}" dt="2026-02-10T07:08:09.920" v="59" actId="14734"/>
          <ac:graphicFrameMkLst>
            <pc:docMk/>
            <pc:sldMk cId="1804003508" sldId="291"/>
            <ac:graphicFrameMk id="12" creationId="{1DE3D235-4D25-CE33-086F-0F059B44A5A2}"/>
          </ac:graphicFrameMkLst>
        </pc:graphicFrameChg>
      </pc:sldChg>
      <pc:sldChg chg="addSp delSp modSp mod delAnim modAnim">
        <pc:chgData name="young yoon" userId="91498ed6ae028579" providerId="LiveId" clId="{9C0A59D4-9A4E-4869-A37E-C7E1C3EAE03D}" dt="2026-02-11T01:20:35.570" v="168" actId="14100"/>
        <pc:sldMkLst>
          <pc:docMk/>
          <pc:sldMk cId="3240466779" sldId="306"/>
        </pc:sldMkLst>
        <pc:spChg chg="mod">
          <ac:chgData name="young yoon" userId="91498ed6ae028579" providerId="LiveId" clId="{9C0A59D4-9A4E-4869-A37E-C7E1C3EAE03D}" dt="2026-02-11T01:20:35.570" v="168" actId="14100"/>
          <ac:spMkLst>
            <pc:docMk/>
            <pc:sldMk cId="3240466779" sldId="306"/>
            <ac:spMk id="11" creationId="{C68D76E4-F219-7AD8-747B-CEF39C67B3B6}"/>
          </ac:spMkLst>
        </pc:spChg>
        <pc:spChg chg="mod">
          <ac:chgData name="young yoon" userId="91498ed6ae028579" providerId="LiveId" clId="{9C0A59D4-9A4E-4869-A37E-C7E1C3EAE03D}" dt="2026-02-11T01:18:37.333" v="154" actId="255"/>
          <ac:spMkLst>
            <pc:docMk/>
            <pc:sldMk cId="3240466779" sldId="306"/>
            <ac:spMk id="13" creationId="{F00E473E-A642-223B-3B50-8678AAD5B6BB}"/>
          </ac:spMkLst>
        </pc:spChg>
        <pc:spChg chg="mod">
          <ac:chgData name="young yoon" userId="91498ed6ae028579" providerId="LiveId" clId="{9C0A59D4-9A4E-4869-A37E-C7E1C3EAE03D}" dt="2026-02-11T01:18:37.333" v="154" actId="255"/>
          <ac:spMkLst>
            <pc:docMk/>
            <pc:sldMk cId="3240466779" sldId="306"/>
            <ac:spMk id="14" creationId="{3C2BE371-DF8F-BCE2-667C-D9EA951CD492}"/>
          </ac:spMkLst>
        </pc:spChg>
        <pc:spChg chg="mod">
          <ac:chgData name="young yoon" userId="91498ed6ae028579" providerId="LiveId" clId="{9C0A59D4-9A4E-4869-A37E-C7E1C3EAE03D}" dt="2026-02-11T01:18:37.333" v="154" actId="255"/>
          <ac:spMkLst>
            <pc:docMk/>
            <pc:sldMk cId="3240466779" sldId="306"/>
            <ac:spMk id="15" creationId="{5E32D172-00E6-4FC1-9B12-ED37E7AFD06A}"/>
          </ac:spMkLst>
        </pc:spChg>
        <pc:spChg chg="mod">
          <ac:chgData name="young yoon" userId="91498ed6ae028579" providerId="LiveId" clId="{9C0A59D4-9A4E-4869-A37E-C7E1C3EAE03D}" dt="2026-02-11T01:18:37.333" v="154" actId="255"/>
          <ac:spMkLst>
            <pc:docMk/>
            <pc:sldMk cId="3240466779" sldId="306"/>
            <ac:spMk id="16" creationId="{4AA6258A-8BA6-3763-0813-D9A60484D495}"/>
          </ac:spMkLst>
        </pc:spChg>
        <pc:spChg chg="mod">
          <ac:chgData name="young yoon" userId="91498ed6ae028579" providerId="LiveId" clId="{9C0A59D4-9A4E-4869-A37E-C7E1C3EAE03D}" dt="2026-02-11T01:18:37.333" v="154" actId="255"/>
          <ac:spMkLst>
            <pc:docMk/>
            <pc:sldMk cId="3240466779" sldId="306"/>
            <ac:spMk id="17" creationId="{C2DAF532-49BE-F8DC-0455-B46D19AFD4F3}"/>
          </ac:spMkLst>
        </pc:spChg>
        <pc:spChg chg="mod">
          <ac:chgData name="young yoon" userId="91498ed6ae028579" providerId="LiveId" clId="{9C0A59D4-9A4E-4869-A37E-C7E1C3EAE03D}" dt="2026-02-11T01:18:37.333" v="154" actId="255"/>
          <ac:spMkLst>
            <pc:docMk/>
            <pc:sldMk cId="3240466779" sldId="306"/>
            <ac:spMk id="18" creationId="{C74B6996-F4C6-9425-D541-2E3787E034F3}"/>
          </ac:spMkLst>
        </pc:spChg>
        <pc:spChg chg="mod">
          <ac:chgData name="young yoon" userId="91498ed6ae028579" providerId="LiveId" clId="{9C0A59D4-9A4E-4869-A37E-C7E1C3EAE03D}" dt="2026-02-11T01:18:37.333" v="154" actId="255"/>
          <ac:spMkLst>
            <pc:docMk/>
            <pc:sldMk cId="3240466779" sldId="306"/>
            <ac:spMk id="19" creationId="{DF7738DD-45F4-2CAC-70EE-56281E0781A5}"/>
          </ac:spMkLst>
        </pc:spChg>
        <pc:graphicFrameChg chg="modGraphic">
          <ac:chgData name="young yoon" userId="91498ed6ae028579" providerId="LiveId" clId="{9C0A59D4-9A4E-4869-A37E-C7E1C3EAE03D}" dt="2026-02-11T01:19:06.340" v="157" actId="14100"/>
          <ac:graphicFrameMkLst>
            <pc:docMk/>
            <pc:sldMk cId="3240466779" sldId="306"/>
            <ac:graphicFrameMk id="9" creationId="{05D6E88A-2350-41C4-2FD3-9608E970A3AE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45DFB9CB-F4DB-5C7A-6531-70B03D8193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Ⅲ.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설계와 실천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85E0639F-C139-269E-94BD-D652893CE127}"/>
              </a:ext>
            </a:extLst>
          </p:cNvPr>
          <p:cNvSpPr txBox="1"/>
          <p:nvPr/>
        </p:nvSpPr>
        <p:spPr>
          <a:xfrm>
            <a:off x="1691680" y="3284984"/>
            <a:ext cx="648072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27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자기 주도적 학습 계획 수립 및 실천하기 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343905" y="116115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27_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600" b="1" spc="-150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자기 주도적 학습 계획 수립 및 실천하기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35EAB3C6-000B-0C29-ECA6-39D401FBEFF9}"/>
              </a:ext>
            </a:extLst>
          </p:cNvPr>
          <p:cNvSpPr txBox="1">
            <a:spLocks/>
          </p:cNvSpPr>
          <p:nvPr/>
        </p:nvSpPr>
        <p:spPr bwMode="auto">
          <a:xfrm>
            <a:off x="982961" y="2086236"/>
            <a:ext cx="7549479" cy="9357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buNone/>
            </a:pPr>
            <a:r>
              <a:rPr lang="ko-KR" altLang="en-US" sz="1800" b="0" i="0" u="none" strike="noStrike" baseline="0" dirty="0">
                <a:latin typeface="YDVYGO32"/>
              </a:rPr>
              <a:t>학습 동기</a:t>
            </a:r>
            <a:r>
              <a:rPr lang="en-US" altLang="ko-KR" sz="1800" b="0" i="0" u="none" strike="noStrike" baseline="0" dirty="0">
                <a:latin typeface="YDVYGO32"/>
              </a:rPr>
              <a:t>(</a:t>
            </a:r>
            <a:r>
              <a:rPr lang="ko-KR" altLang="en-US" sz="1800" b="0" i="0" u="none" strike="noStrike" baseline="0" dirty="0">
                <a:latin typeface="YDVYGO32"/>
              </a:rPr>
              <a:t>공부해야 하는 이유</a:t>
            </a:r>
            <a:r>
              <a:rPr lang="en-US" altLang="ko-KR" sz="1800" b="0" i="0" u="none" strike="noStrike" baseline="0" dirty="0">
                <a:latin typeface="YDVYGO32"/>
              </a:rPr>
              <a:t>) </a:t>
            </a:r>
            <a:endParaRPr lang="en-US" altLang="ko-KR" sz="1800" b="1" dirty="0">
              <a:latin typeface="YDVYGO32"/>
            </a:endParaRPr>
          </a:p>
          <a:p>
            <a:pPr marL="0" indent="0" algn="l">
              <a:lnSpc>
                <a:spcPct val="150000"/>
              </a:lnSpc>
              <a:buNone/>
            </a:pPr>
            <a:endParaRPr lang="en-US" altLang="ko-KR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DVYGO32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9AB9425-E202-07B4-07B1-9F133BEB58C1}"/>
              </a:ext>
            </a:extLst>
          </p:cNvPr>
          <p:cNvSpPr txBox="1">
            <a:spLocks/>
          </p:cNvSpPr>
          <p:nvPr/>
        </p:nvSpPr>
        <p:spPr bwMode="auto">
          <a:xfrm>
            <a:off x="624697" y="980728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학습 동기를 점검해 보고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학습 목표를 세워 보자</a:t>
            </a:r>
            <a:r>
              <a:rPr lang="en-US" altLang="ko-KR" sz="2000" b="1" spc="-20" dirty="0">
                <a:latin typeface="+mn-ea"/>
              </a:rPr>
              <a:t>.  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209FF3E6-4069-9EBA-DED5-62C140E5020B}"/>
              </a:ext>
            </a:extLst>
          </p:cNvPr>
          <p:cNvSpPr/>
          <p:nvPr/>
        </p:nvSpPr>
        <p:spPr>
          <a:xfrm>
            <a:off x="600560" y="1052603"/>
            <a:ext cx="504056" cy="2839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1DE3D235-4D25-CE33-086F-0F059B44A5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167600"/>
              </p:ext>
            </p:extLst>
          </p:nvPr>
        </p:nvGraphicFramePr>
        <p:xfrm>
          <a:off x="982961" y="3429000"/>
          <a:ext cx="7549479" cy="1803444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852735">
                  <a:extLst>
                    <a:ext uri="{9D8B030D-6E8A-4147-A177-3AD203B41FA5}">
                      <a16:colId xmlns:a16="http://schemas.microsoft.com/office/drawing/2014/main" val="1456123458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7302689"/>
                    </a:ext>
                  </a:extLst>
                </a:gridCol>
                <a:gridCol w="5400600">
                  <a:extLst>
                    <a:ext uri="{9D8B030D-6E8A-4147-A177-3AD203B41FA5}">
                      <a16:colId xmlns:a16="http://schemas.microsoft.com/office/drawing/2014/main" val="449396820"/>
                    </a:ext>
                  </a:extLst>
                </a:gridCol>
              </a:tblGrid>
              <a:tr h="601148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학습 목표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/>
                        <a:t>1</a:t>
                      </a:r>
                      <a:r>
                        <a:rPr lang="ko-KR" altLang="en-US" b="0" dirty="0"/>
                        <a:t>학년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444220"/>
                  </a:ext>
                </a:extLst>
              </a:tr>
              <a:tr h="60114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2</a:t>
                      </a:r>
                      <a:r>
                        <a:rPr lang="ko-KR" altLang="en-US" dirty="0"/>
                        <a:t>학년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323084"/>
                  </a:ext>
                </a:extLst>
              </a:tr>
              <a:tr h="60114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3</a:t>
                      </a:r>
                      <a:r>
                        <a:rPr lang="ko-KR" altLang="en-US" dirty="0"/>
                        <a:t>학년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996457"/>
                  </a:ext>
                </a:extLst>
              </a:tr>
            </a:tbl>
          </a:graphicData>
        </a:graphic>
      </p:graphicFrame>
      <p:sp>
        <p:nvSpPr>
          <p:cNvPr id="13" name="모서리가 둥근 직사각형 28">
            <a:extLst>
              <a:ext uri="{FF2B5EF4-FFF2-40B4-BE49-F238E27FC236}">
                <a16:creationId xmlns:a16="http://schemas.microsoft.com/office/drawing/2014/main" id="{4E530FDB-6FFA-6D84-6E06-1FE33CAB6BA0}"/>
              </a:ext>
            </a:extLst>
          </p:cNvPr>
          <p:cNvSpPr/>
          <p:nvPr/>
        </p:nvSpPr>
        <p:spPr bwMode="auto">
          <a:xfrm>
            <a:off x="7815547" y="1555083"/>
            <a:ext cx="716893" cy="40011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1392A99-D111-51DE-D736-249D4BD08DBD}"/>
              </a:ext>
            </a:extLst>
          </p:cNvPr>
          <p:cNvSpPr txBox="1"/>
          <p:nvPr/>
        </p:nvSpPr>
        <p:spPr>
          <a:xfrm>
            <a:off x="1472782" y="2604773"/>
            <a:ext cx="48369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000" dirty="0">
                <a:solidFill>
                  <a:srgbClr val="FF0000"/>
                </a:solidFill>
              </a:rPr>
              <a:t>하고 싶은 것을 하면서 살고 싶다</a:t>
            </a:r>
            <a:r>
              <a:rPr lang="en-US" altLang="ko-KR" sz="2000" dirty="0">
                <a:solidFill>
                  <a:srgbClr val="FF0000"/>
                </a:solidFill>
              </a:rPr>
              <a:t>.</a:t>
            </a:r>
            <a:endParaRPr lang="ko-KR" altLang="en-US" sz="2000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81B61F-B9ED-5CE0-0E66-BC4835CE70C6}"/>
              </a:ext>
            </a:extLst>
          </p:cNvPr>
          <p:cNvSpPr txBox="1"/>
          <p:nvPr/>
        </p:nvSpPr>
        <p:spPr>
          <a:xfrm>
            <a:off x="3279044" y="3549989"/>
            <a:ext cx="45971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000" dirty="0">
                <a:solidFill>
                  <a:srgbClr val="FF0000"/>
                </a:solidFill>
              </a:rPr>
              <a:t>다양한 학교 행사 </a:t>
            </a:r>
            <a:r>
              <a:rPr lang="en-US" altLang="ko-KR" sz="2000" dirty="0">
                <a:solidFill>
                  <a:srgbClr val="FF0000"/>
                </a:solidFill>
              </a:rPr>
              <a:t>10</a:t>
            </a:r>
            <a:r>
              <a:rPr lang="ko-KR" altLang="en-US" sz="2000" dirty="0">
                <a:solidFill>
                  <a:srgbClr val="FF0000"/>
                </a:solidFill>
              </a:rPr>
              <a:t>개 이상 참여하기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A34FA02-925F-4E0F-556D-D653DE285C42}"/>
              </a:ext>
            </a:extLst>
          </p:cNvPr>
          <p:cNvSpPr txBox="1"/>
          <p:nvPr/>
        </p:nvSpPr>
        <p:spPr>
          <a:xfrm>
            <a:off x="3275857" y="4138425"/>
            <a:ext cx="45971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000" dirty="0">
                <a:solidFill>
                  <a:srgbClr val="FF0000"/>
                </a:solidFill>
              </a:rPr>
              <a:t>교과 성적 평균 </a:t>
            </a:r>
            <a:r>
              <a:rPr lang="en-US" altLang="ko-KR" sz="2000" dirty="0">
                <a:solidFill>
                  <a:srgbClr val="FF0000"/>
                </a:solidFill>
              </a:rPr>
              <a:t>85</a:t>
            </a:r>
            <a:r>
              <a:rPr lang="ko-KR" altLang="en-US" sz="2000" dirty="0">
                <a:solidFill>
                  <a:srgbClr val="FF0000"/>
                </a:solidFill>
              </a:rPr>
              <a:t>점 이상으로 향상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20BF564-BE77-C547-C1FB-82B9FA82576E}"/>
              </a:ext>
            </a:extLst>
          </p:cNvPr>
          <p:cNvSpPr txBox="1"/>
          <p:nvPr/>
        </p:nvSpPr>
        <p:spPr>
          <a:xfrm>
            <a:off x="3275856" y="4725144"/>
            <a:ext cx="45396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000" dirty="0">
                <a:solidFill>
                  <a:srgbClr val="FF0000"/>
                </a:solidFill>
              </a:rPr>
              <a:t>로봇 </a:t>
            </a:r>
            <a:r>
              <a:rPr lang="ko-KR" altLang="en-US" sz="2000" dirty="0" err="1">
                <a:solidFill>
                  <a:srgbClr val="FF0000"/>
                </a:solidFill>
              </a:rPr>
              <a:t>마이스터고등학교</a:t>
            </a:r>
            <a:r>
              <a:rPr lang="ko-KR" altLang="en-US" sz="2000" dirty="0">
                <a:solidFill>
                  <a:srgbClr val="FF0000"/>
                </a:solidFill>
              </a:rPr>
              <a:t> 진학  </a:t>
            </a:r>
          </a:p>
        </p:txBody>
      </p:sp>
      <p:pic>
        <p:nvPicPr>
          <p:cNvPr id="19" name="그림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DE8AA05-7346-AEE7-40C8-1481D4B196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10" y="6093296"/>
            <a:ext cx="360040" cy="358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0035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3638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27_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자기 주도적 학습 계획 수립 및 실천하기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     자기 주도적 학습 계획 실천을 위한 나의 학교 생활을 점검해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6A3CC0A9-47AD-1F23-F93F-61D4FB16C540}"/>
              </a:ext>
            </a:extLst>
          </p:cNvPr>
          <p:cNvSpPr/>
          <p:nvPr/>
        </p:nvSpPr>
        <p:spPr>
          <a:xfrm>
            <a:off x="575048" y="1063791"/>
            <a:ext cx="504056" cy="2839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5D6E88A-2350-41C4-2FD3-9608E970A3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947569"/>
              </p:ext>
            </p:extLst>
          </p:nvPr>
        </p:nvGraphicFramePr>
        <p:xfrm>
          <a:off x="971600" y="1988840"/>
          <a:ext cx="7660530" cy="4329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1640">
                  <a:extLst>
                    <a:ext uri="{9D8B030D-6E8A-4147-A177-3AD203B41FA5}">
                      <a16:colId xmlns:a16="http://schemas.microsoft.com/office/drawing/2014/main" val="2640294441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221486008"/>
                    </a:ext>
                  </a:extLst>
                </a:gridCol>
                <a:gridCol w="3664594">
                  <a:extLst>
                    <a:ext uri="{9D8B030D-6E8A-4147-A177-3AD203B41FA5}">
                      <a16:colId xmlns:a16="http://schemas.microsoft.com/office/drawing/2014/main" val="4225306814"/>
                    </a:ext>
                  </a:extLst>
                </a:gridCol>
              </a:tblGrid>
              <a:tr h="543255"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교과별 목표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학습 계획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53001255"/>
                  </a:ext>
                </a:extLst>
              </a:tr>
              <a:tr h="919398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교과 활동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423506"/>
                  </a:ext>
                </a:extLst>
              </a:tr>
              <a:tr h="91939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9878662"/>
                  </a:ext>
                </a:extLst>
              </a:tr>
              <a:tr h="106777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3008599"/>
                  </a:ext>
                </a:extLst>
              </a:tr>
              <a:tr h="87985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9710971"/>
                  </a:ext>
                </a:extLst>
              </a:tr>
            </a:tbl>
          </a:graphicData>
        </a:graphic>
      </p:graphicFrame>
      <p:sp>
        <p:nvSpPr>
          <p:cNvPr id="11" name="모서리가 둥근 직사각형 28">
            <a:extLst>
              <a:ext uri="{FF2B5EF4-FFF2-40B4-BE49-F238E27FC236}">
                <a16:creationId xmlns:a16="http://schemas.microsoft.com/office/drawing/2014/main" id="{C68D76E4-F219-7AD8-747B-CEF39C67B3B6}"/>
              </a:ext>
            </a:extLst>
          </p:cNvPr>
          <p:cNvSpPr/>
          <p:nvPr/>
        </p:nvSpPr>
        <p:spPr bwMode="auto">
          <a:xfrm>
            <a:off x="7884368" y="1491870"/>
            <a:ext cx="720332" cy="37560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F39C2F1-C5F1-8337-6D64-2600DC755455}"/>
              </a:ext>
            </a:extLst>
          </p:cNvPr>
          <p:cNvSpPr txBox="1"/>
          <p:nvPr/>
        </p:nvSpPr>
        <p:spPr>
          <a:xfrm>
            <a:off x="2555776" y="2780928"/>
            <a:ext cx="2325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000" dirty="0">
                <a:solidFill>
                  <a:srgbClr val="FF0000"/>
                </a:solidFill>
              </a:rPr>
              <a:t>체육 </a:t>
            </a:r>
            <a:r>
              <a:rPr lang="en-US" altLang="ko-KR" sz="2000" dirty="0">
                <a:solidFill>
                  <a:srgbClr val="FF0000"/>
                </a:solidFill>
              </a:rPr>
              <a:t>:</a:t>
            </a:r>
            <a:r>
              <a:rPr lang="ko-KR" altLang="en-US" sz="2000" dirty="0">
                <a:solidFill>
                  <a:srgbClr val="FF0000"/>
                </a:solidFill>
              </a:rPr>
              <a:t> 체력 향상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DD335A-EEFE-C002-F077-B4DB31A43BBE}"/>
              </a:ext>
            </a:extLst>
          </p:cNvPr>
          <p:cNvSpPr txBox="1"/>
          <p:nvPr/>
        </p:nvSpPr>
        <p:spPr>
          <a:xfrm>
            <a:off x="5364088" y="2780928"/>
            <a:ext cx="29500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000" dirty="0">
                <a:solidFill>
                  <a:srgbClr val="FF0000"/>
                </a:solidFill>
              </a:rPr>
              <a:t>매일 </a:t>
            </a:r>
            <a:r>
              <a:rPr lang="en-US" altLang="ko-KR" sz="2000" dirty="0">
                <a:solidFill>
                  <a:srgbClr val="FF0000"/>
                </a:solidFill>
              </a:rPr>
              <a:t>5000</a:t>
            </a:r>
            <a:r>
              <a:rPr lang="ko-KR" altLang="en-US" sz="2000" dirty="0">
                <a:solidFill>
                  <a:srgbClr val="FF0000"/>
                </a:solidFill>
              </a:rPr>
              <a:t>보 이상 걷기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0A46FF-6937-9E97-C1C7-DCED5F06E48B}"/>
              </a:ext>
            </a:extLst>
          </p:cNvPr>
          <p:cNvSpPr txBox="1"/>
          <p:nvPr/>
        </p:nvSpPr>
        <p:spPr>
          <a:xfrm>
            <a:off x="2339752" y="3715577"/>
            <a:ext cx="266942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000" dirty="0">
                <a:solidFill>
                  <a:srgbClr val="FF0000"/>
                </a:solidFill>
              </a:rPr>
              <a:t>국어 </a:t>
            </a:r>
            <a:r>
              <a:rPr lang="en-US" altLang="ko-KR" sz="2000" dirty="0">
                <a:solidFill>
                  <a:srgbClr val="FF0000"/>
                </a:solidFill>
              </a:rPr>
              <a:t>:</a:t>
            </a:r>
            <a:r>
              <a:rPr lang="ko-KR" altLang="en-US" sz="2000" dirty="0">
                <a:solidFill>
                  <a:srgbClr val="FF0000"/>
                </a:solidFill>
              </a:rPr>
              <a:t> 평균 </a:t>
            </a:r>
            <a:r>
              <a:rPr lang="en-US" altLang="ko-KR" sz="2000" dirty="0">
                <a:solidFill>
                  <a:srgbClr val="FF0000"/>
                </a:solidFill>
              </a:rPr>
              <a:t>80</a:t>
            </a:r>
            <a:r>
              <a:rPr lang="ko-KR" altLang="en-US" sz="2000" dirty="0">
                <a:solidFill>
                  <a:srgbClr val="FF0000"/>
                </a:solidFill>
              </a:rPr>
              <a:t>점 이상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5EAB94D-2EAE-4859-1EB4-0F89A1FA6BD3}"/>
              </a:ext>
            </a:extLst>
          </p:cNvPr>
          <p:cNvSpPr txBox="1"/>
          <p:nvPr/>
        </p:nvSpPr>
        <p:spPr>
          <a:xfrm>
            <a:off x="5076056" y="3676962"/>
            <a:ext cx="3680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000" dirty="0">
                <a:solidFill>
                  <a:srgbClr val="FF0000"/>
                </a:solidFill>
              </a:rPr>
              <a:t>매일 본문 지문 </a:t>
            </a:r>
            <a:r>
              <a:rPr lang="en-US" altLang="ko-KR" sz="2000" dirty="0">
                <a:solidFill>
                  <a:srgbClr val="FF0000"/>
                </a:solidFill>
              </a:rPr>
              <a:t>2</a:t>
            </a:r>
            <a:r>
              <a:rPr lang="ko-KR" altLang="en-US" sz="2000" dirty="0">
                <a:solidFill>
                  <a:srgbClr val="FF0000"/>
                </a:solidFill>
              </a:rPr>
              <a:t>개 이상 읽기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B52B4F0-B745-6D3C-1C66-0BF2365420EB}"/>
              </a:ext>
            </a:extLst>
          </p:cNvPr>
          <p:cNvSpPr txBox="1"/>
          <p:nvPr/>
        </p:nvSpPr>
        <p:spPr>
          <a:xfrm>
            <a:off x="2339752" y="4730965"/>
            <a:ext cx="266942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000" dirty="0">
                <a:solidFill>
                  <a:srgbClr val="FF0000"/>
                </a:solidFill>
              </a:rPr>
              <a:t>영어 </a:t>
            </a:r>
            <a:r>
              <a:rPr lang="en-US" altLang="ko-KR" sz="2000" dirty="0">
                <a:solidFill>
                  <a:srgbClr val="FF0000"/>
                </a:solidFill>
              </a:rPr>
              <a:t>:</a:t>
            </a:r>
            <a:r>
              <a:rPr lang="ko-KR" altLang="en-US" sz="2000" dirty="0">
                <a:solidFill>
                  <a:srgbClr val="FF0000"/>
                </a:solidFill>
              </a:rPr>
              <a:t> 평균 </a:t>
            </a:r>
            <a:r>
              <a:rPr lang="en-US" altLang="ko-KR" sz="2000" dirty="0">
                <a:solidFill>
                  <a:srgbClr val="FF0000"/>
                </a:solidFill>
              </a:rPr>
              <a:t>85</a:t>
            </a:r>
            <a:r>
              <a:rPr lang="ko-KR" altLang="en-US" sz="2000" dirty="0">
                <a:solidFill>
                  <a:srgbClr val="FF0000"/>
                </a:solidFill>
              </a:rPr>
              <a:t>점 이상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F33237-F4B8-99A3-C120-842D6FEB0997}"/>
              </a:ext>
            </a:extLst>
          </p:cNvPr>
          <p:cNvSpPr txBox="1"/>
          <p:nvPr/>
        </p:nvSpPr>
        <p:spPr>
          <a:xfrm>
            <a:off x="5004048" y="4593322"/>
            <a:ext cx="37444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000" dirty="0">
                <a:solidFill>
                  <a:srgbClr val="FF0000"/>
                </a:solidFill>
              </a:rPr>
              <a:t>하루 </a:t>
            </a:r>
            <a:r>
              <a:rPr lang="en-US" altLang="ko-KR" sz="2000" dirty="0">
                <a:solidFill>
                  <a:srgbClr val="FF0000"/>
                </a:solidFill>
              </a:rPr>
              <a:t>1</a:t>
            </a:r>
            <a:r>
              <a:rPr lang="ko-KR" altLang="en-US" sz="2000" dirty="0">
                <a:solidFill>
                  <a:srgbClr val="FF0000"/>
                </a:solidFill>
              </a:rPr>
              <a:t>쪽 큰소리로 읽기</a:t>
            </a:r>
            <a:r>
              <a:rPr lang="en-US" altLang="ko-KR" sz="2000" dirty="0">
                <a:solidFill>
                  <a:srgbClr val="FF0000"/>
                </a:solidFill>
              </a:rPr>
              <a:t>, </a:t>
            </a:r>
          </a:p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000" dirty="0">
                <a:solidFill>
                  <a:srgbClr val="FF0000"/>
                </a:solidFill>
              </a:rPr>
              <a:t>모르는 영어 단어 </a:t>
            </a:r>
            <a:r>
              <a:rPr lang="en-US" altLang="ko-KR" sz="2000" dirty="0">
                <a:solidFill>
                  <a:srgbClr val="FF0000"/>
                </a:solidFill>
              </a:rPr>
              <a:t>3</a:t>
            </a:r>
            <a:r>
              <a:rPr lang="ko-KR" altLang="en-US" sz="2000" dirty="0">
                <a:solidFill>
                  <a:srgbClr val="FF0000"/>
                </a:solidFill>
              </a:rPr>
              <a:t>개씩 외우기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F02056D-E5FF-C63C-9102-C062ACB68F73}"/>
              </a:ext>
            </a:extLst>
          </p:cNvPr>
          <p:cNvSpPr txBox="1"/>
          <p:nvPr/>
        </p:nvSpPr>
        <p:spPr>
          <a:xfrm>
            <a:off x="2555776" y="5661248"/>
            <a:ext cx="22452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000" dirty="0">
                <a:solidFill>
                  <a:srgbClr val="FF0000"/>
                </a:solidFill>
              </a:rPr>
              <a:t>사회 </a:t>
            </a:r>
            <a:r>
              <a:rPr lang="en-US" altLang="ko-KR" sz="2000" dirty="0">
                <a:solidFill>
                  <a:srgbClr val="FF0000"/>
                </a:solidFill>
              </a:rPr>
              <a:t>:</a:t>
            </a:r>
            <a:r>
              <a:rPr lang="ko-KR" altLang="en-US" sz="2000" dirty="0">
                <a:solidFill>
                  <a:srgbClr val="FF0000"/>
                </a:solidFill>
              </a:rPr>
              <a:t> 기사 스크랩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B969841-B326-D851-90DA-C2848226DA93}"/>
              </a:ext>
            </a:extLst>
          </p:cNvPr>
          <p:cNvSpPr txBox="1"/>
          <p:nvPr/>
        </p:nvSpPr>
        <p:spPr>
          <a:xfrm>
            <a:off x="5076056" y="5661248"/>
            <a:ext cx="35286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000" dirty="0">
                <a:solidFill>
                  <a:srgbClr val="FF0000"/>
                </a:solidFill>
              </a:rPr>
              <a:t>주 </a:t>
            </a:r>
            <a:r>
              <a:rPr lang="en-US" altLang="ko-KR" sz="2000" dirty="0">
                <a:solidFill>
                  <a:srgbClr val="FF0000"/>
                </a:solidFill>
              </a:rPr>
              <a:t>1</a:t>
            </a:r>
            <a:r>
              <a:rPr lang="ko-KR" altLang="en-US" sz="2000" dirty="0">
                <a:solidFill>
                  <a:srgbClr val="FF0000"/>
                </a:solidFill>
              </a:rPr>
              <a:t>회 관심 기사 스크랩하기</a:t>
            </a:r>
          </a:p>
        </p:txBody>
      </p:sp>
      <p:pic>
        <p:nvPicPr>
          <p:cNvPr id="21" name="그림 2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DAAD6DF-A059-1BB5-775B-DBE9048D9B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38" y="6117032"/>
            <a:ext cx="360040" cy="358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4853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7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3638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27_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자기 주도적 학습 계획 수립 및 실천하기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     자기 주도적 학습 계획 실천을 위한 나의 학교 생활을 점검해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6A3CC0A9-47AD-1F23-F93F-61D4FB16C540}"/>
              </a:ext>
            </a:extLst>
          </p:cNvPr>
          <p:cNvSpPr/>
          <p:nvPr/>
        </p:nvSpPr>
        <p:spPr>
          <a:xfrm>
            <a:off x="575048" y="1063791"/>
            <a:ext cx="504056" cy="2839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5D6E88A-2350-41C4-2FD3-9608E970A3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293968"/>
              </p:ext>
            </p:extLst>
          </p:nvPr>
        </p:nvGraphicFramePr>
        <p:xfrm>
          <a:off x="971600" y="1963937"/>
          <a:ext cx="7627656" cy="43889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2613">
                  <a:extLst>
                    <a:ext uri="{9D8B030D-6E8A-4147-A177-3AD203B41FA5}">
                      <a16:colId xmlns:a16="http://schemas.microsoft.com/office/drawing/2014/main" val="2640294441"/>
                    </a:ext>
                  </a:extLst>
                </a:gridCol>
                <a:gridCol w="1855331">
                  <a:extLst>
                    <a:ext uri="{9D8B030D-6E8A-4147-A177-3AD203B41FA5}">
                      <a16:colId xmlns:a16="http://schemas.microsoft.com/office/drawing/2014/main" val="2221486008"/>
                    </a:ext>
                  </a:extLst>
                </a:gridCol>
                <a:gridCol w="4059712">
                  <a:extLst>
                    <a:ext uri="{9D8B030D-6E8A-4147-A177-3AD203B41FA5}">
                      <a16:colId xmlns:a16="http://schemas.microsoft.com/office/drawing/2014/main" val="4225306814"/>
                    </a:ext>
                  </a:extLst>
                </a:gridCol>
              </a:tblGrid>
              <a:tr h="413192"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영역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활동 점검 및 계획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53001255"/>
                  </a:ext>
                </a:extLst>
              </a:tr>
              <a:tr h="413192"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1700" dirty="0" err="1"/>
                        <a:t>비교과</a:t>
                      </a:r>
                      <a:r>
                        <a:rPr lang="ko-KR" altLang="en-US" sz="1700" dirty="0"/>
                        <a:t> </a:t>
                      </a:r>
                      <a:endParaRPr lang="en-US" altLang="ko-KR" sz="1700" dirty="0"/>
                    </a:p>
                    <a:p>
                      <a:pPr algn="ctr" latinLnBrk="1"/>
                      <a:r>
                        <a:rPr lang="ko-KR" altLang="en-US" sz="1700" dirty="0"/>
                        <a:t>활동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 자치 활동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2423506"/>
                  </a:ext>
                </a:extLst>
              </a:tr>
              <a:tr h="41319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동아리 활동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6638492"/>
                  </a:ext>
                </a:extLst>
              </a:tr>
              <a:tr h="41319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진로 활동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878662"/>
                  </a:ext>
                </a:extLst>
              </a:tr>
              <a:tr h="41319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독서 활동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0655732"/>
                  </a:ext>
                </a:extLst>
              </a:tr>
              <a:tr h="575324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교내 대회 </a:t>
                      </a:r>
                      <a:endParaRPr lang="en-US" altLang="ko-KR" dirty="0"/>
                    </a:p>
                    <a:p>
                      <a:pPr algn="ctr" latinLnBrk="1"/>
                      <a:r>
                        <a:rPr lang="ko-KR" altLang="en-US" dirty="0"/>
                        <a:t>참가 활동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3008599"/>
                  </a:ext>
                </a:extLst>
              </a:tr>
              <a:tr h="478841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출결 현황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4584220"/>
                  </a:ext>
                </a:extLst>
              </a:tr>
              <a:tr h="120402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dirty="0"/>
                        <a:t>기타</a:t>
                      </a:r>
                      <a:r>
                        <a:rPr lang="en-US" altLang="ko-KR" sz="1700" dirty="0"/>
                        <a:t>: </a:t>
                      </a:r>
                      <a:r>
                        <a:rPr lang="ko-KR" altLang="en-US" sz="1700" dirty="0"/>
                        <a:t>중학교 </a:t>
                      </a:r>
                      <a:endParaRPr lang="en-US" altLang="ko-KR" sz="1700" dirty="0"/>
                    </a:p>
                    <a:p>
                      <a:pPr algn="ctr" latinLnBrk="1"/>
                      <a:r>
                        <a:rPr lang="ko-KR" altLang="en-US" sz="1700" dirty="0"/>
                        <a:t>생활 중 앞으로 </a:t>
                      </a:r>
                      <a:endParaRPr lang="en-US" altLang="ko-KR" sz="1700" dirty="0"/>
                    </a:p>
                    <a:p>
                      <a:pPr algn="ctr" latinLnBrk="1"/>
                      <a:r>
                        <a:rPr lang="ko-KR" altLang="en-US" sz="1700" dirty="0"/>
                        <a:t>해보고 싶은 </a:t>
                      </a:r>
                      <a:endParaRPr lang="en-US" altLang="ko-KR" sz="1700" dirty="0"/>
                    </a:p>
                    <a:p>
                      <a:pPr algn="ctr" latinLnBrk="1"/>
                      <a:r>
                        <a:rPr lang="ko-KR" altLang="en-US" sz="1700" dirty="0"/>
                        <a:t>교내 활동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0975386"/>
                  </a:ext>
                </a:extLst>
              </a:tr>
            </a:tbl>
          </a:graphicData>
        </a:graphic>
      </p:graphicFrame>
      <p:sp>
        <p:nvSpPr>
          <p:cNvPr id="11" name="모서리가 둥근 직사각형 28">
            <a:extLst>
              <a:ext uri="{FF2B5EF4-FFF2-40B4-BE49-F238E27FC236}">
                <a16:creationId xmlns:a16="http://schemas.microsoft.com/office/drawing/2014/main" id="{C68D76E4-F219-7AD8-747B-CEF39C67B3B6}"/>
              </a:ext>
            </a:extLst>
          </p:cNvPr>
          <p:cNvSpPr/>
          <p:nvPr/>
        </p:nvSpPr>
        <p:spPr bwMode="auto">
          <a:xfrm>
            <a:off x="7884368" y="1484784"/>
            <a:ext cx="714888" cy="391623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0E473E-A642-223B-3B50-8678AAD5B6BB}"/>
              </a:ext>
            </a:extLst>
          </p:cNvPr>
          <p:cNvSpPr txBox="1"/>
          <p:nvPr/>
        </p:nvSpPr>
        <p:spPr>
          <a:xfrm>
            <a:off x="4716016" y="2399440"/>
            <a:ext cx="2088232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1900" dirty="0">
                <a:solidFill>
                  <a:srgbClr val="FF0000"/>
                </a:solidFill>
              </a:rPr>
              <a:t>부반장에 도전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2BE371-DF8F-BCE2-667C-D9EA951CD492}"/>
              </a:ext>
            </a:extLst>
          </p:cNvPr>
          <p:cNvSpPr txBox="1"/>
          <p:nvPr/>
        </p:nvSpPr>
        <p:spPr>
          <a:xfrm>
            <a:off x="4716016" y="2825838"/>
            <a:ext cx="3732309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1900" dirty="0">
                <a:solidFill>
                  <a:srgbClr val="FF0000"/>
                </a:solidFill>
              </a:rPr>
              <a:t>자율 동아리 언론부에 지원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32D172-00E6-4FC1-9B12-ED37E7AFD06A}"/>
              </a:ext>
            </a:extLst>
          </p:cNvPr>
          <p:cNvSpPr txBox="1"/>
          <p:nvPr/>
        </p:nvSpPr>
        <p:spPr>
          <a:xfrm>
            <a:off x="4716016" y="3207735"/>
            <a:ext cx="3372269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1900" dirty="0">
                <a:solidFill>
                  <a:srgbClr val="FF0000"/>
                </a:solidFill>
              </a:rPr>
              <a:t>기자와의 만남 신청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A6258A-8BA6-3763-0813-D9A60484D495}"/>
              </a:ext>
            </a:extLst>
          </p:cNvPr>
          <p:cNvSpPr txBox="1"/>
          <p:nvPr/>
        </p:nvSpPr>
        <p:spPr>
          <a:xfrm>
            <a:off x="4745073" y="3617634"/>
            <a:ext cx="3854183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1900" dirty="0">
                <a:solidFill>
                  <a:srgbClr val="FF0000"/>
                </a:solidFill>
              </a:rPr>
              <a:t>가짜 뉴스 관련 책 읽기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2DAF532-49BE-F8DC-0455-B46D19AFD4F3}"/>
              </a:ext>
            </a:extLst>
          </p:cNvPr>
          <p:cNvSpPr txBox="1"/>
          <p:nvPr/>
        </p:nvSpPr>
        <p:spPr>
          <a:xfrm>
            <a:off x="4727087" y="4158916"/>
            <a:ext cx="3710166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1900" dirty="0">
                <a:solidFill>
                  <a:srgbClr val="FF0000"/>
                </a:solidFill>
              </a:rPr>
              <a:t>국어 논술문 쓰기 대회 참가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74B6996-F4C6-9425-D541-2E3787E034F3}"/>
              </a:ext>
            </a:extLst>
          </p:cNvPr>
          <p:cNvSpPr txBox="1"/>
          <p:nvPr/>
        </p:nvSpPr>
        <p:spPr>
          <a:xfrm>
            <a:off x="4750266" y="4725144"/>
            <a:ext cx="3710166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1900" dirty="0" err="1">
                <a:solidFill>
                  <a:srgbClr val="FF0000"/>
                </a:solidFill>
              </a:rPr>
              <a:t>미인정</a:t>
            </a:r>
            <a:r>
              <a:rPr lang="ko-KR" altLang="en-US" sz="1900" dirty="0">
                <a:solidFill>
                  <a:srgbClr val="FF0000"/>
                </a:solidFill>
              </a:rPr>
              <a:t> 결석 없음</a:t>
            </a:r>
            <a:r>
              <a:rPr lang="en-US" altLang="ko-KR" sz="1900" dirty="0">
                <a:solidFill>
                  <a:srgbClr val="FF0000"/>
                </a:solidFill>
              </a:rPr>
              <a:t>. </a:t>
            </a:r>
            <a:r>
              <a:rPr lang="ko-KR" altLang="en-US" sz="1900" dirty="0">
                <a:solidFill>
                  <a:srgbClr val="FF0000"/>
                </a:solidFill>
              </a:rPr>
              <a:t>병결 </a:t>
            </a:r>
            <a:r>
              <a:rPr lang="en-US" altLang="ko-KR" sz="1900" dirty="0">
                <a:solidFill>
                  <a:srgbClr val="FF0000"/>
                </a:solidFill>
              </a:rPr>
              <a:t>3</a:t>
            </a:r>
            <a:r>
              <a:rPr lang="ko-KR" altLang="en-US" sz="1900" dirty="0">
                <a:solidFill>
                  <a:srgbClr val="FF0000"/>
                </a:solidFill>
              </a:rPr>
              <a:t>일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7738DD-45F4-2CAC-70EE-56281E0781A5}"/>
              </a:ext>
            </a:extLst>
          </p:cNvPr>
          <p:cNvSpPr txBox="1"/>
          <p:nvPr/>
        </p:nvSpPr>
        <p:spPr>
          <a:xfrm>
            <a:off x="3026976" y="5518547"/>
            <a:ext cx="3324475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1900" dirty="0">
                <a:solidFill>
                  <a:srgbClr val="FF0000"/>
                </a:solidFill>
              </a:rPr>
              <a:t>학생 자치회 활동에 도전</a:t>
            </a:r>
          </a:p>
        </p:txBody>
      </p:sp>
      <p:pic>
        <p:nvPicPr>
          <p:cNvPr id="20" name="그림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D47247D-8D83-C820-458E-9746F4A0DB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43" y="6218255"/>
            <a:ext cx="360040" cy="358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4667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F482FD-4706-4284-9B82-A69A32AF05F1}">
  <ds:schemaRefs>
    <ds:schemaRef ds:uri="http://purl.org/dc/dcmitype/"/>
    <ds:schemaRef ds:uri="49c1fb53-399a-4d91-bfc2-0a118990ebe4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3943</TotalTime>
  <Words>277</Words>
  <Application>Microsoft Office PowerPoint</Application>
  <PresentationFormat>화면 슬라이드 쇼(4:3)</PresentationFormat>
  <Paragraphs>70</Paragraphs>
  <Slides>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Adobe 고딕 Std B</vt:lpstr>
      <vt:lpstr>HY견고딕</vt:lpstr>
      <vt:lpstr>YDVYGO32</vt:lpstr>
      <vt:lpstr>굴림</vt:lpstr>
      <vt:lpstr>Arial</vt:lpstr>
      <vt:lpstr>Times New Roman</vt:lpstr>
      <vt:lpstr>Wingdings</vt:lpstr>
      <vt:lpstr>Level</vt:lpstr>
      <vt:lpstr>PowerPoint 프레젠테이션</vt:lpstr>
      <vt:lpstr>Ⅲ. 진로 설계와 실천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61</cp:revision>
  <dcterms:created xsi:type="dcterms:W3CDTF">2024-05-29T05:55:53Z</dcterms:created>
  <dcterms:modified xsi:type="dcterms:W3CDTF">2026-02-11T01:22:12Z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