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70" r:id="rId7"/>
    <p:sldId id="287" r:id="rId8"/>
    <p:sldId id="302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0FD89C-BD91-4293-84B2-B431EDE9DE6A}" v="13" dt="2026-02-03T06:58:59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6318" autoAdjust="0"/>
  </p:normalViewPr>
  <p:slideViewPr>
    <p:cSldViewPr>
      <p:cViewPr varScale="1">
        <p:scale>
          <a:sx n="75" d="100"/>
          <a:sy n="75" d="100"/>
        </p:scale>
        <p:origin x="54" y="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3T06:58:59.819" v="13"/>
      <pc:docMkLst>
        <pc:docMk/>
      </pc:docMkLst>
      <pc:sldChg chg="modSp">
        <pc:chgData name="young yoon" userId="91498ed6ae028579" providerId="LiveId" clId="{9C0A59D4-9A4E-4869-A37E-C7E1C3EAE03D}" dt="2026-02-03T06:56:42.710" v="2" actId="1038"/>
        <pc:sldMkLst>
          <pc:docMk/>
          <pc:sldMk cId="4139706222" sldId="261"/>
        </pc:sldMkLst>
        <pc:spChg chg="mod">
          <ac:chgData name="young yoon" userId="91498ed6ae028579" providerId="LiveId" clId="{9C0A59D4-9A4E-4869-A37E-C7E1C3EAE03D}" dt="2026-02-03T06:56:42.710" v="2" actId="1038"/>
          <ac:spMkLst>
            <pc:docMk/>
            <pc:sldMk cId="4139706222" sldId="261"/>
            <ac:spMk id="2050" creationId="{00000000-0000-0000-0000-000000000000}"/>
          </ac:spMkLst>
        </pc:spChg>
      </pc:sldChg>
      <pc:sldChg chg="modAnim">
        <pc:chgData name="young yoon" userId="91498ed6ae028579" providerId="LiveId" clId="{9C0A59D4-9A4E-4869-A37E-C7E1C3EAE03D}" dt="2026-02-03T06:57:43.099" v="4"/>
        <pc:sldMkLst>
          <pc:docMk/>
          <pc:sldMk cId="3324616236" sldId="287"/>
        </pc:sldMkLst>
      </pc:sldChg>
      <pc:sldChg chg="modSp mod modAnim">
        <pc:chgData name="young yoon" userId="91498ed6ae028579" providerId="LiveId" clId="{9C0A59D4-9A4E-4869-A37E-C7E1C3EAE03D}" dt="2026-02-03T06:58:59.819" v="13"/>
        <pc:sldMkLst>
          <pc:docMk/>
          <pc:sldMk cId="4029392450" sldId="302"/>
        </pc:sldMkLst>
        <pc:spChg chg="mod">
          <ac:chgData name="young yoon" userId="91498ed6ae028579" providerId="LiveId" clId="{9C0A59D4-9A4E-4869-A37E-C7E1C3EAE03D}" dt="2026-02-03T06:58:06.318" v="5" actId="14100"/>
          <ac:spMkLst>
            <pc:docMk/>
            <pc:sldMk cId="4029392450" sldId="302"/>
            <ac:spMk id="16" creationId="{AD6DF9B3-BAB2-A2B3-DBFE-0B23254E579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BDC6068-CD7A-696B-6E0A-9346C874B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4056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EF991C6-5BFE-EABD-B2AC-A2E7E9B73B55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04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동사 카드로 나의 흥미와 적성 찾기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972955" y="875883"/>
            <a:ext cx="7874351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7313" indent="-87313" algn="just">
              <a:buNone/>
            </a:pPr>
            <a:r>
              <a:rPr lang="ko-KR" altLang="en-US" sz="2500" b="1" spc="-15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ko-KR" altLang="en-US" sz="1900" dirty="0">
                <a:latin typeface="+mj-ea"/>
                <a:ea typeface="+mj-ea"/>
              </a:rPr>
              <a:t>동사 카드를 자른다</a:t>
            </a:r>
            <a:r>
              <a:rPr lang="en-US" altLang="ko-KR" sz="1900" dirty="0">
                <a:latin typeface="+mj-ea"/>
                <a:ea typeface="+mj-ea"/>
              </a:rPr>
              <a:t>. </a:t>
            </a:r>
            <a:r>
              <a:rPr lang="ko-KR" altLang="en-US" sz="1900" dirty="0">
                <a:latin typeface="+mj-ea"/>
                <a:ea typeface="+mj-ea"/>
              </a:rPr>
              <a:t>첫째 줄은 빨간색</a:t>
            </a:r>
            <a:r>
              <a:rPr lang="en-US" altLang="ko-KR" sz="1900" dirty="0">
                <a:latin typeface="+mj-ea"/>
                <a:ea typeface="+mj-ea"/>
              </a:rPr>
              <a:t>, </a:t>
            </a:r>
            <a:r>
              <a:rPr lang="ko-KR" altLang="en-US" sz="1900" dirty="0">
                <a:latin typeface="+mj-ea"/>
                <a:ea typeface="+mj-ea"/>
              </a:rPr>
              <a:t>둘째 줄은 주황색</a:t>
            </a:r>
            <a:r>
              <a:rPr lang="en-US" altLang="ko-KR" sz="1900" dirty="0">
                <a:latin typeface="+mj-ea"/>
                <a:ea typeface="+mj-ea"/>
              </a:rPr>
              <a:t>, </a:t>
            </a:r>
            <a:r>
              <a:rPr lang="ko-KR" altLang="en-US" sz="1900" dirty="0">
                <a:latin typeface="+mj-ea"/>
                <a:ea typeface="+mj-ea"/>
              </a:rPr>
              <a:t>셋째 불은 노란색</a:t>
            </a:r>
            <a:r>
              <a:rPr lang="en-US" altLang="ko-KR" sz="1900" dirty="0">
                <a:latin typeface="+mj-ea"/>
                <a:ea typeface="+mj-ea"/>
              </a:rPr>
              <a:t>, </a:t>
            </a:r>
            <a:r>
              <a:rPr lang="ko-KR" altLang="en-US" sz="1900" dirty="0">
                <a:latin typeface="+mj-ea"/>
                <a:ea typeface="+mj-ea"/>
              </a:rPr>
              <a:t>넷째 줄은 초록색</a:t>
            </a:r>
            <a:r>
              <a:rPr lang="en-US" altLang="ko-KR" sz="1900" dirty="0">
                <a:latin typeface="+mj-ea"/>
                <a:ea typeface="+mj-ea"/>
              </a:rPr>
              <a:t>, </a:t>
            </a:r>
            <a:r>
              <a:rPr lang="ko-KR" altLang="en-US" sz="1900" dirty="0">
                <a:latin typeface="+mj-ea"/>
                <a:ea typeface="+mj-ea"/>
              </a:rPr>
              <a:t>다섯째 줄은 파란색</a:t>
            </a:r>
            <a:r>
              <a:rPr lang="en-US" altLang="ko-KR" sz="1900" dirty="0">
                <a:latin typeface="+mj-ea"/>
                <a:ea typeface="+mj-ea"/>
              </a:rPr>
              <a:t>, </a:t>
            </a:r>
            <a:r>
              <a:rPr lang="ko-KR" altLang="en-US" sz="1900" dirty="0">
                <a:latin typeface="+mj-ea"/>
                <a:ea typeface="+mj-ea"/>
              </a:rPr>
              <a:t>여섯째 줄은 보라색으로 색칠하고</a:t>
            </a:r>
            <a:r>
              <a:rPr lang="en-US" altLang="ko-KR" sz="1900" dirty="0">
                <a:latin typeface="+mj-ea"/>
                <a:ea typeface="+mj-ea"/>
              </a:rPr>
              <a:t> </a:t>
            </a:r>
            <a:r>
              <a:rPr lang="ko-KR" altLang="en-US" sz="1900" dirty="0">
                <a:latin typeface="+mj-ea"/>
                <a:ea typeface="+mj-ea"/>
              </a:rPr>
              <a:t>오린다</a:t>
            </a:r>
            <a:r>
              <a:rPr lang="en-US" altLang="ko-KR" sz="1900" dirty="0">
                <a:latin typeface="+mj-ea"/>
                <a:ea typeface="+mj-ea"/>
              </a:rPr>
              <a:t>. </a:t>
            </a:r>
            <a:r>
              <a:rPr lang="en-US" altLang="ko-KR" sz="1900" b="1" spc="-150" dirty="0">
                <a:latin typeface="+mj-ea"/>
                <a:ea typeface="+mj-ea"/>
              </a:rPr>
              <a:t> </a:t>
            </a:r>
            <a:r>
              <a:rPr lang="en-US" altLang="ko-KR" sz="1900" spc="-150" dirty="0">
                <a:latin typeface="+mj-ea"/>
                <a:ea typeface="+mj-ea"/>
              </a:rPr>
              <a:t>(</a:t>
            </a:r>
            <a:r>
              <a:rPr lang="ko-KR" altLang="en-US" sz="1900" spc="-150" dirty="0">
                <a:latin typeface="+mj-ea"/>
                <a:ea typeface="+mj-ea"/>
              </a:rPr>
              <a:t>맨 뒤 활동지 부록을 이용한다</a:t>
            </a:r>
            <a:r>
              <a:rPr lang="en-US" altLang="ko-KR" sz="1900" b="1" spc="-150" dirty="0">
                <a:latin typeface="+mj-ea"/>
                <a:ea typeface="+mj-ea"/>
              </a:rPr>
              <a:t>).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910533"/>
            <a:ext cx="8235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  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1900" b="1" spc="-150" dirty="0">
                <a:latin typeface="+mn-ea"/>
              </a:rPr>
              <a:t>나에게 해당하는 동사 카드를 내용에 따라 </a:t>
            </a:r>
            <a:r>
              <a:rPr lang="en-US" altLang="ko-KR" sz="1900" b="1" spc="-150" dirty="0">
                <a:latin typeface="+mn-ea"/>
              </a:rPr>
              <a:t>4</a:t>
            </a:r>
            <a:r>
              <a:rPr lang="ko-KR" altLang="en-US" sz="1900" b="1" spc="-150" dirty="0">
                <a:latin typeface="+mn-ea"/>
              </a:rPr>
              <a:t>개의 면에 분류하여 붙여 보자</a:t>
            </a:r>
            <a:r>
              <a:rPr lang="en-US" altLang="ko-KR" sz="1900" b="1" spc="-15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506950" y="193953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4EFDEB02-6F85-42B0-C327-506B4E04E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3581" y="4396386"/>
            <a:ext cx="1224136" cy="2220374"/>
          </a:xfrm>
          <a:prstGeom prst="rect">
            <a:avLst/>
          </a:prstGeom>
        </p:spPr>
      </p:pic>
      <p:sp>
        <p:nvSpPr>
          <p:cNvPr id="20" name="별: 꼭짓점 5개 19">
            <a:extLst>
              <a:ext uri="{FF2B5EF4-FFF2-40B4-BE49-F238E27FC236}">
                <a16:creationId xmlns:a16="http://schemas.microsoft.com/office/drawing/2014/main" id="{0E5CCDB0-AEEE-1BCB-DB3D-BD7A1F9D4570}"/>
              </a:ext>
            </a:extLst>
          </p:cNvPr>
          <p:cNvSpPr/>
          <p:nvPr/>
        </p:nvSpPr>
        <p:spPr bwMode="auto">
          <a:xfrm>
            <a:off x="662012" y="925096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D2D10-FEDF-B9F5-6BD4-E1856FDE4D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3350D94-C608-1138-5BF1-5039EEC3F3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865" y="2401872"/>
            <a:ext cx="6377594" cy="40833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12C06838-D842-78BD-7A4D-847B5C9A15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114" y="3012228"/>
            <a:ext cx="2378613" cy="137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8965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유형별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색깔별</a:t>
            </a:r>
            <a:r>
              <a:rPr lang="en-US" altLang="ko-KR" sz="2000" b="1" spc="-20" dirty="0">
                <a:latin typeface="+mn-ea"/>
              </a:rPr>
              <a:t>)</a:t>
            </a:r>
            <a:r>
              <a:rPr lang="ko-KR" altLang="en-US" sz="2000" b="1" spc="-20" dirty="0">
                <a:latin typeface="+mn-ea"/>
              </a:rPr>
              <a:t>로 숫자를 적고 나의 흥미 유형을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092280" y="147212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78160C1-5FDD-602B-34D5-8414AF5D4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29" y="2343891"/>
            <a:ext cx="7316221" cy="142894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BA7A5D-C407-52BA-3919-CDB3FE2C1D61}"/>
              </a:ext>
            </a:extLst>
          </p:cNvPr>
          <p:cNvSpPr txBox="1"/>
          <p:nvPr/>
        </p:nvSpPr>
        <p:spPr>
          <a:xfrm>
            <a:off x="3605673" y="4760475"/>
            <a:ext cx="446449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     </a:t>
            </a:r>
            <a:r>
              <a:rPr lang="ko-KR" altLang="en-US" dirty="0">
                <a:solidFill>
                  <a:srgbClr val="FF0000"/>
                </a:solidFill>
              </a:rPr>
              <a:t>예술형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26AAEBF-0F9C-FD2A-597D-3A5CAEBC3ECF}"/>
              </a:ext>
            </a:extLst>
          </p:cNvPr>
          <p:cNvSpPr txBox="1">
            <a:spLocks/>
          </p:cNvSpPr>
          <p:nvPr/>
        </p:nvSpPr>
        <p:spPr bwMode="auto">
          <a:xfrm>
            <a:off x="1197074" y="5022085"/>
            <a:ext cx="22853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u="sng" spc="-20" dirty="0">
                <a:latin typeface="+mn-ea"/>
              </a:rPr>
              <a:t> 나의 흥미 유형</a:t>
            </a:r>
            <a:r>
              <a:rPr lang="en-US" altLang="ko-KR" sz="2000" b="1" u="sng" spc="-20" dirty="0">
                <a:latin typeface="+mn-ea"/>
              </a:rPr>
              <a:t>  </a:t>
            </a:r>
          </a:p>
        </p:txBody>
      </p:sp>
      <p:sp>
        <p:nvSpPr>
          <p:cNvPr id="18" name="모서리가 둥근 직사각형 28">
            <a:extLst>
              <a:ext uri="{FF2B5EF4-FFF2-40B4-BE49-F238E27FC236}">
                <a16:creationId xmlns:a16="http://schemas.microsoft.com/office/drawing/2014/main" id="{0150AD61-A026-2DDE-7A60-123028CF8649}"/>
              </a:ext>
            </a:extLst>
          </p:cNvPr>
          <p:cNvSpPr/>
          <p:nvPr/>
        </p:nvSpPr>
        <p:spPr bwMode="auto">
          <a:xfrm>
            <a:off x="7164288" y="408396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B281BC5E-00C8-F526-A956-619359666F0E}"/>
              </a:ext>
            </a:extLst>
          </p:cNvPr>
          <p:cNvSpPr txBox="1">
            <a:spLocks/>
          </p:cNvSpPr>
          <p:nvPr/>
        </p:nvSpPr>
        <p:spPr bwMode="auto">
          <a:xfrm>
            <a:off x="2339752" y="2708920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6E913A1-9A23-F47A-01C0-3F1E32B410D6}"/>
              </a:ext>
            </a:extLst>
          </p:cNvPr>
          <p:cNvSpPr txBox="1">
            <a:spLocks/>
          </p:cNvSpPr>
          <p:nvPr/>
        </p:nvSpPr>
        <p:spPr bwMode="auto">
          <a:xfrm>
            <a:off x="3408449" y="2682103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84D1EF8-29A6-C5AA-CE3B-655759AACB0F}"/>
              </a:ext>
            </a:extLst>
          </p:cNvPr>
          <p:cNvSpPr txBox="1">
            <a:spLocks/>
          </p:cNvSpPr>
          <p:nvPr/>
        </p:nvSpPr>
        <p:spPr bwMode="auto">
          <a:xfrm>
            <a:off x="4477146" y="2665802"/>
            <a:ext cx="492362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C7DAB91-0B8D-C632-6D3D-6EC3A8ED42AE}"/>
              </a:ext>
            </a:extLst>
          </p:cNvPr>
          <p:cNvSpPr txBox="1">
            <a:spLocks/>
          </p:cNvSpPr>
          <p:nvPr/>
        </p:nvSpPr>
        <p:spPr bwMode="auto">
          <a:xfrm>
            <a:off x="5565185" y="2671366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3611D4B4-E338-9277-5E70-81399C15FBA2}"/>
              </a:ext>
            </a:extLst>
          </p:cNvPr>
          <p:cNvSpPr txBox="1">
            <a:spLocks/>
          </p:cNvSpPr>
          <p:nvPr/>
        </p:nvSpPr>
        <p:spPr bwMode="auto">
          <a:xfrm>
            <a:off x="6592910" y="2665801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F0F2303E-2A9D-9F04-C857-5B2A2FDD792A}"/>
              </a:ext>
            </a:extLst>
          </p:cNvPr>
          <p:cNvSpPr txBox="1">
            <a:spLocks/>
          </p:cNvSpPr>
          <p:nvPr/>
        </p:nvSpPr>
        <p:spPr bwMode="auto">
          <a:xfrm>
            <a:off x="7653487" y="2658415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FF17DBC-EF4D-3FB4-F924-594E1A58E2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16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8965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75890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자신이 좋아하면서 잘할 수 있는 동사 </a:t>
            </a:r>
            <a:r>
              <a:rPr lang="en-US" altLang="ko-KR" sz="2000" b="1" spc="-20" dirty="0">
                <a:latin typeface="+mn-ea"/>
              </a:rPr>
              <a:t>3</a:t>
            </a:r>
            <a:r>
              <a:rPr lang="ko-KR" altLang="en-US" sz="2000" b="1" spc="-20" dirty="0">
                <a:latin typeface="+mn-ea"/>
              </a:rPr>
              <a:t>가지와 그 동사와 관련해서 할 수 있는 일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직업</a:t>
            </a:r>
            <a:r>
              <a:rPr lang="en-US" altLang="ko-KR" sz="2000" b="1" spc="-20" dirty="0">
                <a:latin typeface="+mn-ea"/>
              </a:rPr>
              <a:t>)</a:t>
            </a:r>
            <a:r>
              <a:rPr lang="ko-KR" altLang="en-US" sz="2000" b="1" spc="-20" dirty="0">
                <a:latin typeface="+mn-ea"/>
              </a:rPr>
              <a:t>을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740353" y="164757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AB5A599-2763-85B8-3230-1B5FDF1EF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991279"/>
              </p:ext>
            </p:extLst>
          </p:nvPr>
        </p:nvGraphicFramePr>
        <p:xfrm>
          <a:off x="937172" y="2362088"/>
          <a:ext cx="7589007" cy="2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5223">
                  <a:extLst>
                    <a:ext uri="{9D8B030D-6E8A-4147-A177-3AD203B41FA5}">
                      <a16:colId xmlns:a16="http://schemas.microsoft.com/office/drawing/2014/main" val="374629147"/>
                    </a:ext>
                  </a:extLst>
                </a:gridCol>
                <a:gridCol w="4833784">
                  <a:extLst>
                    <a:ext uri="{9D8B030D-6E8A-4147-A177-3AD203B41FA5}">
                      <a16:colId xmlns:a16="http://schemas.microsoft.com/office/drawing/2014/main" val="2421227756"/>
                    </a:ext>
                  </a:extLst>
                </a:gridCol>
              </a:tblGrid>
              <a:tr h="634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좋아하면서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잘할 수 있는 동사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관련 직업이나 할 수 있는 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0595267"/>
                  </a:ext>
                </a:extLst>
              </a:tr>
              <a:tr h="1573280">
                <a:tc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60882"/>
                  </a:ext>
                </a:extLst>
              </a:tr>
            </a:tbl>
          </a:graphicData>
        </a:graphic>
      </p:graphicFrame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559C2662-A01B-FDB1-AC3F-F8329D421C46}"/>
              </a:ext>
            </a:extLst>
          </p:cNvPr>
          <p:cNvSpPr txBox="1">
            <a:spLocks/>
          </p:cNvSpPr>
          <p:nvPr/>
        </p:nvSpPr>
        <p:spPr bwMode="auto">
          <a:xfrm>
            <a:off x="1331640" y="3056852"/>
            <a:ext cx="1800200" cy="41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sz="1600" dirty="0"/>
              <a:t>동식물 기르기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4B736AE-12EE-56E8-9A2F-28379D341025}"/>
              </a:ext>
            </a:extLst>
          </p:cNvPr>
          <p:cNvSpPr txBox="1">
            <a:spLocks/>
          </p:cNvSpPr>
          <p:nvPr/>
        </p:nvSpPr>
        <p:spPr bwMode="auto">
          <a:xfrm>
            <a:off x="3834584" y="3056852"/>
            <a:ext cx="45522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1600" dirty="0"/>
              <a:t>강아지를 좋아해서 애견 미용사나 동물 조련사가 되고 싶다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1C452D-C960-6E17-9A6D-5E2119D2E9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9AE2528-670F-42DE-EFA8-3DF58AA0BC62}"/>
              </a:ext>
            </a:extLst>
          </p:cNvPr>
          <p:cNvSpPr txBox="1">
            <a:spLocks/>
          </p:cNvSpPr>
          <p:nvPr/>
        </p:nvSpPr>
        <p:spPr bwMode="auto">
          <a:xfrm>
            <a:off x="1331640" y="3510951"/>
            <a:ext cx="1800200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b="1" dirty="0">
                <a:solidFill>
                  <a:srgbClr val="FF0000"/>
                </a:solidFill>
              </a:rPr>
              <a:t>가르치기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D6DF9B3-BAB2-A2B3-DBFE-0B23254E579F}"/>
              </a:ext>
            </a:extLst>
          </p:cNvPr>
          <p:cNvSpPr txBox="1">
            <a:spLocks/>
          </p:cNvSpPr>
          <p:nvPr/>
        </p:nvSpPr>
        <p:spPr bwMode="auto">
          <a:xfrm>
            <a:off x="3923928" y="3715581"/>
            <a:ext cx="42828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유치원 교사로 아이들을 가르치고 싶다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924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3562</TotalTime>
  <Words>203</Words>
  <Application>Microsoft Office PowerPoint</Application>
  <PresentationFormat>화면 슬라이드 쇼(4:3)</PresentationFormat>
  <Paragraphs>41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Adobe 고딕 Std B</vt:lpstr>
      <vt:lpstr>HY견고딕</vt:lpstr>
      <vt:lpstr>굴림</vt:lpstr>
      <vt:lpstr>Arial</vt:lpstr>
      <vt:lpstr>Times New Roman</vt:lpstr>
      <vt:lpstr>Wingdings</vt:lpstr>
      <vt:lpstr>Level</vt:lpstr>
      <vt:lpstr>PowerPoint 프레젠테이션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68</cp:revision>
  <dcterms:created xsi:type="dcterms:W3CDTF">2024-05-29T05:55:53Z</dcterms:created>
  <dcterms:modified xsi:type="dcterms:W3CDTF">2026-02-03T06:59:00Z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