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7" r:id="rId4"/>
  </p:sldMasterIdLst>
  <p:notesMasterIdLst>
    <p:notesMasterId r:id="rId12"/>
  </p:notesMasterIdLst>
  <p:sldIdLst>
    <p:sldId id="256" r:id="rId5"/>
    <p:sldId id="261" r:id="rId6"/>
    <p:sldId id="301" r:id="rId7"/>
    <p:sldId id="315" r:id="rId8"/>
    <p:sldId id="270" r:id="rId9"/>
    <p:sldId id="316" r:id="rId10"/>
    <p:sldId id="277" r:id="rId11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A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01492EF-47DB-4BEE-9A23-9D232B46D939}" v="11" dt="2026-02-04T05:17:57.52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47" autoAdjust="0"/>
  </p:normalViewPr>
  <p:slideViewPr>
    <p:cSldViewPr>
      <p:cViewPr varScale="1">
        <p:scale>
          <a:sx n="101" d="100"/>
          <a:sy n="101" d="100"/>
        </p:scale>
        <p:origin x="990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oung yoon" userId="91498ed6ae028579" providerId="LiveId" clId="{9C0A59D4-9A4E-4869-A37E-C7E1C3EAE03D}"/>
    <pc:docChg chg="modSld">
      <pc:chgData name="young yoon" userId="91498ed6ae028579" providerId="LiveId" clId="{9C0A59D4-9A4E-4869-A37E-C7E1C3EAE03D}" dt="2026-02-04T05:33:30.394" v="68" actId="1035"/>
      <pc:docMkLst>
        <pc:docMk/>
      </pc:docMkLst>
      <pc:sldChg chg="modSp mod">
        <pc:chgData name="young yoon" userId="91498ed6ae028579" providerId="LiveId" clId="{9C0A59D4-9A4E-4869-A37E-C7E1C3EAE03D}" dt="2026-02-04T05:16:35.718" v="46" actId="1076"/>
        <pc:sldMkLst>
          <pc:docMk/>
          <pc:sldMk cId="418617918" sldId="270"/>
        </pc:sldMkLst>
        <pc:spChg chg="mod">
          <ac:chgData name="young yoon" userId="91498ed6ae028579" providerId="LiveId" clId="{9C0A59D4-9A4E-4869-A37E-C7E1C3EAE03D}" dt="2026-02-04T05:16:35.718" v="46" actId="1076"/>
          <ac:spMkLst>
            <pc:docMk/>
            <pc:sldMk cId="418617918" sldId="270"/>
            <ac:spMk id="15" creationId="{DE0BCB07-B23B-AECA-D004-16E6846695A4}"/>
          </ac:spMkLst>
        </pc:spChg>
        <pc:spChg chg="mod">
          <ac:chgData name="young yoon" userId="91498ed6ae028579" providerId="LiveId" clId="{9C0A59D4-9A4E-4869-A37E-C7E1C3EAE03D}" dt="2026-02-04T05:16:29.863" v="45" actId="1035"/>
          <ac:spMkLst>
            <pc:docMk/>
            <pc:sldMk cId="418617918" sldId="270"/>
            <ac:spMk id="16" creationId="{F866C65B-CC2E-DC4C-9628-5985008A261D}"/>
          </ac:spMkLst>
        </pc:spChg>
      </pc:sldChg>
      <pc:sldChg chg="modSp mod">
        <pc:chgData name="young yoon" userId="91498ed6ae028579" providerId="LiveId" clId="{9C0A59D4-9A4E-4869-A37E-C7E1C3EAE03D}" dt="2026-02-03T07:43:18.712" v="3" actId="1076"/>
        <pc:sldMkLst>
          <pc:docMk/>
          <pc:sldMk cId="3120064854" sldId="301"/>
        </pc:sldMkLst>
        <pc:picChg chg="mod">
          <ac:chgData name="young yoon" userId="91498ed6ae028579" providerId="LiveId" clId="{9C0A59D4-9A4E-4869-A37E-C7E1C3EAE03D}" dt="2026-02-03T07:43:18.712" v="3" actId="1076"/>
          <ac:picMkLst>
            <pc:docMk/>
            <pc:sldMk cId="3120064854" sldId="301"/>
            <ac:picMk id="9" creationId="{65B1B57C-662D-644E-BCB8-B6AC5A22694E}"/>
          </ac:picMkLst>
        </pc:picChg>
        <pc:picChg chg="mod">
          <ac:chgData name="young yoon" userId="91498ed6ae028579" providerId="LiveId" clId="{9C0A59D4-9A4E-4869-A37E-C7E1C3EAE03D}" dt="2026-02-03T07:43:16.844" v="2" actId="1076"/>
          <ac:picMkLst>
            <pc:docMk/>
            <pc:sldMk cId="3120064854" sldId="301"/>
            <ac:picMk id="27" creationId="{24D8AF55-A1D6-465A-AFDB-19CEADBB0B21}"/>
          </ac:picMkLst>
        </pc:picChg>
      </pc:sldChg>
      <pc:sldChg chg="modSp mod">
        <pc:chgData name="young yoon" userId="91498ed6ae028579" providerId="LiveId" clId="{9C0A59D4-9A4E-4869-A37E-C7E1C3EAE03D}" dt="2026-02-04T02:35:37.782" v="43" actId="14861"/>
        <pc:sldMkLst>
          <pc:docMk/>
          <pc:sldMk cId="4042482685" sldId="315"/>
        </pc:sldMkLst>
        <pc:spChg chg="mod">
          <ac:chgData name="young yoon" userId="91498ed6ae028579" providerId="LiveId" clId="{9C0A59D4-9A4E-4869-A37E-C7E1C3EAE03D}" dt="2026-02-04T02:26:00.421" v="17" actId="14100"/>
          <ac:spMkLst>
            <pc:docMk/>
            <pc:sldMk cId="4042482685" sldId="315"/>
            <ac:spMk id="12" creationId="{087E8607-AB86-CB6E-15DA-EE5A48127AE4}"/>
          </ac:spMkLst>
        </pc:spChg>
        <pc:spChg chg="mod">
          <ac:chgData name="young yoon" userId="91498ed6ae028579" providerId="LiveId" clId="{9C0A59D4-9A4E-4869-A37E-C7E1C3EAE03D}" dt="2026-02-04T02:26:05.574" v="18" actId="1076"/>
          <ac:spMkLst>
            <pc:docMk/>
            <pc:sldMk cId="4042482685" sldId="315"/>
            <ac:spMk id="13" creationId="{93425185-45D1-D19A-5204-25380BBEA8BF}"/>
          </ac:spMkLst>
        </pc:spChg>
        <pc:picChg chg="mod">
          <ac:chgData name="young yoon" userId="91498ed6ae028579" providerId="LiveId" clId="{9C0A59D4-9A4E-4869-A37E-C7E1C3EAE03D}" dt="2026-02-04T02:35:37.782" v="43" actId="14861"/>
          <ac:picMkLst>
            <pc:docMk/>
            <pc:sldMk cId="4042482685" sldId="315"/>
            <ac:picMk id="11" creationId="{D79D46BC-96A1-D276-266C-FE2F142234D7}"/>
          </ac:picMkLst>
        </pc:picChg>
        <pc:cxnChg chg="mod">
          <ac:chgData name="young yoon" userId="91498ed6ae028579" providerId="LiveId" clId="{9C0A59D4-9A4E-4869-A37E-C7E1C3EAE03D}" dt="2026-02-04T02:26:44.942" v="37" actId="1076"/>
          <ac:cxnSpMkLst>
            <pc:docMk/>
            <pc:sldMk cId="4042482685" sldId="315"/>
            <ac:cxnSpMk id="15" creationId="{6C574EF8-59B6-ACEA-A78F-45457DF82F0B}"/>
          </ac:cxnSpMkLst>
        </pc:cxnChg>
        <pc:cxnChg chg="mod">
          <ac:chgData name="young yoon" userId="91498ed6ae028579" providerId="LiveId" clId="{9C0A59D4-9A4E-4869-A37E-C7E1C3EAE03D}" dt="2026-02-04T02:26:54.347" v="39" actId="1035"/>
          <ac:cxnSpMkLst>
            <pc:docMk/>
            <pc:sldMk cId="4042482685" sldId="315"/>
            <ac:cxnSpMk id="17" creationId="{0D2B2FE1-6796-95B5-6BAF-B430B958AAC1}"/>
          </ac:cxnSpMkLst>
        </pc:cxnChg>
        <pc:cxnChg chg="mod">
          <ac:chgData name="young yoon" userId="91498ed6ae028579" providerId="LiveId" clId="{9C0A59D4-9A4E-4869-A37E-C7E1C3EAE03D}" dt="2026-02-04T02:26:19.532" v="28" actId="1035"/>
          <ac:cxnSpMkLst>
            <pc:docMk/>
            <pc:sldMk cId="4042482685" sldId="315"/>
            <ac:cxnSpMk id="19" creationId="{61DF6857-81FB-6885-F79A-002B90F9BB42}"/>
          </ac:cxnSpMkLst>
        </pc:cxnChg>
        <pc:cxnChg chg="mod">
          <ac:chgData name="young yoon" userId="91498ed6ae028579" providerId="LiveId" clId="{9C0A59D4-9A4E-4869-A37E-C7E1C3EAE03D}" dt="2026-02-04T02:26:42.093" v="36" actId="1076"/>
          <ac:cxnSpMkLst>
            <pc:docMk/>
            <pc:sldMk cId="4042482685" sldId="315"/>
            <ac:cxnSpMk id="20" creationId="{98AFAA9F-7025-3639-0323-12DD62C5EBCB}"/>
          </ac:cxnSpMkLst>
        </pc:cxnChg>
      </pc:sldChg>
      <pc:sldChg chg="modSp mod">
        <pc:chgData name="young yoon" userId="91498ed6ae028579" providerId="LiveId" clId="{9C0A59D4-9A4E-4869-A37E-C7E1C3EAE03D}" dt="2026-02-04T05:33:30.394" v="68" actId="1035"/>
        <pc:sldMkLst>
          <pc:docMk/>
          <pc:sldMk cId="3088899086" sldId="316"/>
        </pc:sldMkLst>
        <pc:spChg chg="mod">
          <ac:chgData name="young yoon" userId="91498ed6ae028579" providerId="LiveId" clId="{9C0A59D4-9A4E-4869-A37E-C7E1C3EAE03D}" dt="2026-02-04T05:33:30.394" v="68" actId="1035"/>
          <ac:spMkLst>
            <pc:docMk/>
            <pc:sldMk cId="3088899086" sldId="316"/>
            <ac:spMk id="13" creationId="{31A5FE7C-DB98-E019-38B1-A84E10FC48D5}"/>
          </ac:spMkLst>
        </pc:spChg>
        <pc:spChg chg="mod">
          <ac:chgData name="young yoon" userId="91498ed6ae028579" providerId="LiveId" clId="{9C0A59D4-9A4E-4869-A37E-C7E1C3EAE03D}" dt="2026-02-04T05:17:27.081" v="55" actId="1036"/>
          <ac:spMkLst>
            <pc:docMk/>
            <pc:sldMk cId="3088899086" sldId="316"/>
            <ac:spMk id="15" creationId="{A5BB3CB8-F437-7127-32BA-916AEA31F2CA}"/>
          </ac:spMkLst>
        </pc:spChg>
        <pc:spChg chg="mod">
          <ac:chgData name="young yoon" userId="91498ed6ae028579" providerId="LiveId" clId="{9C0A59D4-9A4E-4869-A37E-C7E1C3EAE03D}" dt="2026-02-04T05:17:57.526" v="58"/>
          <ac:spMkLst>
            <pc:docMk/>
            <pc:sldMk cId="3088899086" sldId="316"/>
            <ac:spMk id="16" creationId="{C892DBB2-FA9B-F08E-87A8-9031847E163E}"/>
          </ac:spMkLst>
        </pc:spChg>
        <pc:graphicFrameChg chg="modGraphic">
          <ac:chgData name="young yoon" userId="91498ed6ae028579" providerId="LiveId" clId="{9C0A59D4-9A4E-4869-A37E-C7E1C3EAE03D}" dt="2026-02-04T05:33:23.616" v="64" actId="20577"/>
          <ac:graphicFrameMkLst>
            <pc:docMk/>
            <pc:sldMk cId="3088899086" sldId="316"/>
            <ac:graphicFrameMk id="9" creationId="{FD76D72A-A6C7-FAE7-C8C1-EE837A0033CF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FCB31F6-2FEA-4AF6-A608-EFC2F92AFC7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3660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1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2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2706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961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pPr lvl="0"/>
            <a:r>
              <a:rPr lang="ko-KR" altLang="en-US" noProof="0"/>
              <a:t>마스터 제목 스타일 편집</a:t>
            </a:r>
            <a:endParaRPr lang="en-US" noProof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pPr lvl="0"/>
            <a:r>
              <a:rPr lang="ko-KR" altLang="en-US" noProof="0"/>
              <a:t>클릭하여 마스터 부제목 스타일 편집</a:t>
            </a:r>
            <a:endParaRPr lang="en-US" noProof="0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A86BE39-BE3A-48C1-A045-FD1AD5F5130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6392" name="Rectangle 8" descr="Gold bar"/>
          <p:cNvSpPr>
            <a:spLocks noChangeArrowheads="1"/>
          </p:cNvSpPr>
          <p:nvPr/>
        </p:nvSpPr>
        <p:spPr bwMode="auto">
          <a:xfrm>
            <a:off x="228600" y="2889250"/>
            <a:ext cx="2870200" cy="2016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3" name="Rectangle 9" descr="Orange bar"/>
          <p:cNvSpPr>
            <a:spLocks noChangeArrowheads="1"/>
          </p:cNvSpPr>
          <p:nvPr/>
        </p:nvSpPr>
        <p:spPr bwMode="auto">
          <a:xfrm>
            <a:off x="3098800" y="2889250"/>
            <a:ext cx="2870200" cy="2016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4" name="Rectangle 10" descr="Slate bar"/>
          <p:cNvSpPr>
            <a:spLocks noChangeArrowheads="1"/>
          </p:cNvSpPr>
          <p:nvPr/>
        </p:nvSpPr>
        <p:spPr bwMode="auto">
          <a:xfrm>
            <a:off x="5969000" y="2889250"/>
            <a:ext cx="2870200" cy="201613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AF928C-1304-4FCF-B1FE-E58E659C209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42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BF457-1B89-4FB8-B5B6-2396275BD80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7164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제목, 텍스트 및 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D6290E6F-4E3F-41C2-8AB3-35077E51D93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3434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제목, 텍스트 및 클립 아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r>
              <a:rPr lang="ko-KR" altLang="en-US"/>
              <a:t>온라인 이미지를 추가하려면 아이콘을 클릭하세요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A41DC2D-CE22-4452-9330-733326E99D1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927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D6D15D-A852-4CD8-9A3A-849FE3857B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72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2AD331-EFAC-41D9-9F12-FD8D4C8312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3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220379-1FF7-439A-909F-B9047C7E4C8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841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FA7283-45F0-4CF9-ACA0-2CA77418255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294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D4388-AEAC-466B-9ED3-FD44F0FA8A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89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59A81-AC6A-4000-B556-C65FD00780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576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E0CFC6-C2D9-443C-A7CF-290065ED626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834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8B324D-0E9B-4FB3-82FE-512DFC8E607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782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938A4918-E4C7-4C66-94BB-F06A3F6B590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5367" name="Rectangle 7" descr="Gold bar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>
            <a:off x="457200" y="1447800"/>
            <a:ext cx="80772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9" name="Rectangle 9" descr="Orange bar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70" name="Rectangle 10" descr="Slate bar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vimeo.com/user29181526/review/1058096298/a6728110aa" TargetMode="External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9880E118-B8DC-A672-F96A-403B809624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980728"/>
            <a:ext cx="7772400" cy="1400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sz="58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ko-KR" altLang="en-US" sz="30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나의 꿈을 찾아가는 </a:t>
            </a:r>
            <a:br>
              <a:rPr lang="en-US" altLang="ko-KR" sz="54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</a:br>
            <a:r>
              <a:rPr lang="ko-KR" altLang="en-US" sz="54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진로 탐색 워크북</a:t>
            </a:r>
            <a:endParaRPr lang="ko-KR" altLang="en-US" kern="0" dirty="0">
              <a:ea typeface="굴림" charset="-127"/>
            </a:endParaRP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80728"/>
            <a:ext cx="8350696" cy="1400274"/>
          </a:xfrm>
        </p:spPr>
        <p:txBody>
          <a:bodyPr/>
          <a:lstStyle/>
          <a:p>
            <a:pPr algn="l"/>
            <a:r>
              <a:rPr lang="en-US" altLang="ko-KR" sz="60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Ⅱ.</a:t>
            </a:r>
            <a:r>
              <a:rPr lang="en-US" altLang="ko-KR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 </a:t>
            </a:r>
            <a:r>
              <a:rPr lang="ko-KR" altLang="en-US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직업 세계와 진로 탐색</a:t>
            </a:r>
            <a:endParaRPr lang="ko-KR" altLang="en-US" sz="5400" dirty="0">
              <a:ea typeface="굴림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9" name="TextBox 3">
            <a:extLst>
              <a:ext uri="{FF2B5EF4-FFF2-40B4-BE49-F238E27FC236}">
                <a16:creationId xmlns:a16="http://schemas.microsoft.com/office/drawing/2014/main" id="{7DDEFAD6-E734-D32A-28A5-13A229365130}"/>
              </a:ext>
            </a:extLst>
          </p:cNvPr>
          <p:cNvSpPr txBox="1"/>
          <p:nvPr/>
        </p:nvSpPr>
        <p:spPr>
          <a:xfrm>
            <a:off x="1619672" y="3284984"/>
            <a:ext cx="6552728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altLang="ko-KR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09 </a:t>
            </a:r>
            <a:r>
              <a:rPr lang="ko-KR" altLang="en-US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변화하는 직업 세계 탐구하기</a:t>
            </a:r>
            <a:endParaRPr lang="ko-KR" altLang="en-US" sz="25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706222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17112" y="-3338"/>
            <a:ext cx="8926887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3338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09_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변화하는 직업 세계 탐구하기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1043606" y="1003375"/>
            <a:ext cx="780369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b="1" spc="-20" dirty="0">
                <a:latin typeface="+mn-ea"/>
              </a:rPr>
              <a:t>다음 영상을 보고 각 시대별 사회 특성과 인기 직업을 연결해 보자</a:t>
            </a:r>
            <a:r>
              <a:rPr lang="en-US" altLang="ko-KR" b="1" spc="-20" dirty="0">
                <a:latin typeface="+mn-ea"/>
              </a:rPr>
              <a:t>. </a:t>
            </a:r>
            <a:endParaRPr lang="en-US" altLang="ko-KR" sz="2000" dirty="0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977E8E58-2C1F-4E93-F097-6D194D8F651D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pic>
        <p:nvPicPr>
          <p:cNvPr id="9" name="그림 8">
            <a:hlinkClick r:id="rId3" tooltip="자아존중감이라는 가장 좋은 친구를 얻는 법"/>
            <a:extLst>
              <a:ext uri="{FF2B5EF4-FFF2-40B4-BE49-F238E27FC236}">
                <a16:creationId xmlns:a16="http://schemas.microsoft.com/office/drawing/2014/main" id="{65B1B57C-662D-644E-BCB8-B6AC5A22694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50000"/>
                    </a14:imgEffect>
                    <a14:imgEffect>
                      <a14:brightnessContrast contrast="7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9386" y="4586824"/>
            <a:ext cx="936104" cy="936104"/>
          </a:xfrm>
          <a:prstGeom prst="rect">
            <a:avLst/>
          </a:prstGeom>
          <a:solidFill>
            <a:srgbClr val="FFFF00">
              <a:alpha val="0"/>
            </a:srgbClr>
          </a:solidFill>
        </p:spPr>
      </p:pic>
      <p:pic>
        <p:nvPicPr>
          <p:cNvPr id="27" name="그림 26">
            <a:extLst>
              <a:ext uri="{FF2B5EF4-FFF2-40B4-BE49-F238E27FC236}">
                <a16:creationId xmlns:a16="http://schemas.microsoft.com/office/drawing/2014/main" id="{24D8AF55-A1D6-465A-AFDB-19CEADBB0B2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69919" y="1988617"/>
            <a:ext cx="5130104" cy="34606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그림 1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ED5FF3C-B277-E255-9762-B7F858B9986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286342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064854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43E500-D2F9-9535-AA3D-80322D51E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1B783F-3179-DD10-A965-F0501D339227}"/>
              </a:ext>
            </a:extLst>
          </p:cNvPr>
          <p:cNvSpPr txBox="1"/>
          <p:nvPr/>
        </p:nvSpPr>
        <p:spPr>
          <a:xfrm>
            <a:off x="217112" y="-3338"/>
            <a:ext cx="8926887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14795433-FEE4-236E-59A6-A489E4B3A1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EF0EC02-2F44-31A6-9D9D-C054E99C65C5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2D8FDE53-9DA0-1C51-02A0-60D2D9C50779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4E20BF79-18F4-B832-8A16-ECE2AB11D1AD}"/>
              </a:ext>
            </a:extLst>
          </p:cNvPr>
          <p:cNvSpPr/>
          <p:nvPr/>
        </p:nvSpPr>
        <p:spPr>
          <a:xfrm>
            <a:off x="234428" y="3338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9BD308B-0245-9D2D-76C8-5DCB721319E0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09_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변화하는 직업 세계 탐구하기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087E8607-AB86-CB6E-15DA-EE5A48127AE4}"/>
              </a:ext>
            </a:extLst>
          </p:cNvPr>
          <p:cNvSpPr txBox="1">
            <a:spLocks/>
          </p:cNvSpPr>
          <p:nvPr/>
        </p:nvSpPr>
        <p:spPr bwMode="auto">
          <a:xfrm>
            <a:off x="1043606" y="1003375"/>
            <a:ext cx="770485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b="1" spc="-20" dirty="0">
                <a:latin typeface="+mn-ea"/>
              </a:rPr>
              <a:t>다음 영상을 보고 각 시대별 사회 특성과 인기 직업을 연결해 보자</a:t>
            </a:r>
            <a:r>
              <a:rPr lang="en-US" altLang="ko-KR" b="1" spc="-20" dirty="0">
                <a:latin typeface="+mn-ea"/>
              </a:rPr>
              <a:t>. </a:t>
            </a:r>
            <a:endParaRPr lang="en-US" altLang="ko-KR" sz="2000" dirty="0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397035CB-4BFB-EC14-90E1-A3082918754B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D79D46BC-96A1-D276-266C-FE2F142234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2962" y="2390670"/>
            <a:ext cx="6986108" cy="3048497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모서리가 둥근 직사각형 37">
            <a:extLst>
              <a:ext uri="{FF2B5EF4-FFF2-40B4-BE49-F238E27FC236}">
                <a16:creationId xmlns:a16="http://schemas.microsoft.com/office/drawing/2014/main" id="{93425185-45D1-D19A-5204-25380BBEA8BF}"/>
              </a:ext>
            </a:extLst>
          </p:cNvPr>
          <p:cNvSpPr/>
          <p:nvPr/>
        </p:nvSpPr>
        <p:spPr bwMode="auto">
          <a:xfrm>
            <a:off x="7707480" y="1559673"/>
            <a:ext cx="785827" cy="428628"/>
          </a:xfrm>
          <a:prstGeom prst="roundRect">
            <a:avLst>
              <a:gd name="adj" fmla="val 0"/>
            </a:avLst>
          </a:prstGeom>
          <a:solidFill>
            <a:srgbClr val="00B050">
              <a:alpha val="7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예시</a:t>
            </a:r>
          </a:p>
        </p:txBody>
      </p:sp>
      <p:cxnSp>
        <p:nvCxnSpPr>
          <p:cNvPr id="15" name="직선 연결선 14">
            <a:extLst>
              <a:ext uri="{FF2B5EF4-FFF2-40B4-BE49-F238E27FC236}">
                <a16:creationId xmlns:a16="http://schemas.microsoft.com/office/drawing/2014/main" id="{6C574EF8-59B6-ACEA-A78F-45457DF82F0B}"/>
              </a:ext>
            </a:extLst>
          </p:cNvPr>
          <p:cNvCxnSpPr/>
          <p:nvPr/>
        </p:nvCxnSpPr>
        <p:spPr bwMode="auto">
          <a:xfrm>
            <a:off x="5508107" y="5085184"/>
            <a:ext cx="588171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7" name="직선 연결선 16">
            <a:extLst>
              <a:ext uri="{FF2B5EF4-FFF2-40B4-BE49-F238E27FC236}">
                <a16:creationId xmlns:a16="http://schemas.microsoft.com/office/drawing/2014/main" id="{0D2B2FE1-6796-95B5-6BAF-B430B958AAC1}"/>
              </a:ext>
            </a:extLst>
          </p:cNvPr>
          <p:cNvCxnSpPr/>
          <p:nvPr/>
        </p:nvCxnSpPr>
        <p:spPr bwMode="auto">
          <a:xfrm>
            <a:off x="5488355" y="3068960"/>
            <a:ext cx="588171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직선 연결선 18">
            <a:extLst>
              <a:ext uri="{FF2B5EF4-FFF2-40B4-BE49-F238E27FC236}">
                <a16:creationId xmlns:a16="http://schemas.microsoft.com/office/drawing/2014/main" id="{61DF6857-81FB-6885-F79A-002B90F9BB42}"/>
              </a:ext>
            </a:extLst>
          </p:cNvPr>
          <p:cNvCxnSpPr/>
          <p:nvPr/>
        </p:nvCxnSpPr>
        <p:spPr bwMode="auto">
          <a:xfrm>
            <a:off x="5508108" y="3776246"/>
            <a:ext cx="588171" cy="67931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" name="직선 연결선 19">
            <a:extLst>
              <a:ext uri="{FF2B5EF4-FFF2-40B4-BE49-F238E27FC236}">
                <a16:creationId xmlns:a16="http://schemas.microsoft.com/office/drawing/2014/main" id="{98AFAA9F-7025-3639-0323-12DD62C5EBCB}"/>
              </a:ext>
            </a:extLst>
          </p:cNvPr>
          <p:cNvCxnSpPr/>
          <p:nvPr/>
        </p:nvCxnSpPr>
        <p:spPr bwMode="auto">
          <a:xfrm flipH="1">
            <a:off x="5488355" y="3789183"/>
            <a:ext cx="588173" cy="60975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9" name="그림 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C9FF20F-1956-430E-5BD3-BEAC8243D24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286342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48268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17112" y="-3338"/>
            <a:ext cx="8926887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3338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09_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변화하는 직업 세계 탐구하기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1043607" y="1003375"/>
            <a:ext cx="554461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지금은 사라진 직업을 찾고 이유를 적어 보자</a:t>
            </a:r>
            <a:r>
              <a:rPr lang="en-US" altLang="ko-KR" sz="2000" b="1" spc="-20" dirty="0">
                <a:latin typeface="+mn-ea"/>
              </a:rPr>
              <a:t>.</a:t>
            </a:r>
            <a:endParaRPr lang="en-US" altLang="ko-KR" sz="2000" dirty="0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977E8E58-2C1F-4E93-F097-6D194D8F651D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0 2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8" name="모서리가 둥근 직사각형 37">
            <a:extLst>
              <a:ext uri="{FF2B5EF4-FFF2-40B4-BE49-F238E27FC236}">
                <a16:creationId xmlns:a16="http://schemas.microsoft.com/office/drawing/2014/main" id="{4ED9ED2E-363E-6F9E-1B37-4FB6FA4926E5}"/>
              </a:ext>
            </a:extLst>
          </p:cNvPr>
          <p:cNvSpPr/>
          <p:nvPr/>
        </p:nvSpPr>
        <p:spPr bwMode="auto">
          <a:xfrm>
            <a:off x="7672298" y="1241991"/>
            <a:ext cx="785827" cy="428628"/>
          </a:xfrm>
          <a:prstGeom prst="roundRect">
            <a:avLst>
              <a:gd name="adj" fmla="val 0"/>
            </a:avLst>
          </a:prstGeom>
          <a:solidFill>
            <a:srgbClr val="00B050">
              <a:alpha val="7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예시</a:t>
            </a:r>
          </a:p>
        </p:txBody>
      </p:sp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F7556C8A-F47C-947A-FF73-0588C74C0B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0850307"/>
              </p:ext>
            </p:extLst>
          </p:nvPr>
        </p:nvGraphicFramePr>
        <p:xfrm>
          <a:off x="986170" y="1947838"/>
          <a:ext cx="7486526" cy="27773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4257">
                  <a:extLst>
                    <a:ext uri="{9D8B030D-6E8A-4147-A177-3AD203B41FA5}">
                      <a16:colId xmlns:a16="http://schemas.microsoft.com/office/drawing/2014/main" val="2746156351"/>
                    </a:ext>
                  </a:extLst>
                </a:gridCol>
                <a:gridCol w="5182269">
                  <a:extLst>
                    <a:ext uri="{9D8B030D-6E8A-4147-A177-3AD203B41FA5}">
                      <a16:colId xmlns:a16="http://schemas.microsoft.com/office/drawing/2014/main" val="2536878655"/>
                    </a:ext>
                  </a:extLst>
                </a:gridCol>
              </a:tblGrid>
              <a:tr h="55495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사라진 직업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이유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57442969"/>
                  </a:ext>
                </a:extLst>
              </a:tr>
              <a:tr h="2222347">
                <a:tc>
                  <a:txBody>
                    <a:bodyPr/>
                    <a:lstStyle/>
                    <a:p>
                      <a:pPr latinLnBrk="1"/>
                      <a:endParaRPr lang="ko-KR" altLang="en-US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2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atinLnBrk="1"/>
                      <a:endParaRPr lang="ko-KR" altLang="en-US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3041260"/>
                  </a:ext>
                </a:extLst>
              </a:tr>
            </a:tbl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DE0BCB07-B23B-AECA-D004-16E6846695A4}"/>
              </a:ext>
            </a:extLst>
          </p:cNvPr>
          <p:cNvSpPr txBox="1"/>
          <p:nvPr/>
        </p:nvSpPr>
        <p:spPr>
          <a:xfrm>
            <a:off x="1261053" y="3338031"/>
            <a:ext cx="18527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kern="1200" dirty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타이피스트</a:t>
            </a:r>
          </a:p>
          <a:p>
            <a:endParaRPr lang="ko-KR" alt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866C65B-CC2E-DC4C-9628-5985008A261D}"/>
              </a:ext>
            </a:extLst>
          </p:cNvPr>
          <p:cNvSpPr txBox="1"/>
          <p:nvPr/>
        </p:nvSpPr>
        <p:spPr>
          <a:xfrm>
            <a:off x="3388732" y="2636912"/>
            <a:ext cx="514370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kern="1200" dirty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타자기를 사용하던 시대에 타이피스트란 직업이 매우 인기 있었지만 컴퓨터 워드프로세서가 등장하면서 문서 작성을 할 수 있게 되었다</a:t>
            </a:r>
            <a:r>
              <a:rPr lang="en-US" altLang="ko-KR" sz="2400" kern="1200" dirty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ko-KR" altLang="en-US" sz="2400" dirty="0"/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4C7BAA27-E0D7-C5C3-A42C-00FFC48EC7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7792" y="5059094"/>
            <a:ext cx="1809096" cy="1569026"/>
          </a:xfrm>
          <a:prstGeom prst="rect">
            <a:avLst/>
          </a:prstGeom>
        </p:spPr>
      </p:pic>
      <p:pic>
        <p:nvPicPr>
          <p:cNvPr id="13" name="그림 1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9141DB8-4EF1-FBD9-32CB-21EA6ED07C0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286342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1791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855794-0BFB-C83D-758C-E16987ED55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AC45320-AD46-62A5-1415-EF3E2814DBA0}"/>
              </a:ext>
            </a:extLst>
          </p:cNvPr>
          <p:cNvSpPr txBox="1"/>
          <p:nvPr/>
        </p:nvSpPr>
        <p:spPr>
          <a:xfrm>
            <a:off x="217112" y="-3338"/>
            <a:ext cx="8926887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05F32228-D92D-4A28-43E3-CA10478CA8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7B221D3-DC7F-EE8C-F097-FCF67F2FA60F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CA4D2B12-60CE-C1F1-F461-A3C9511625D6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7685BE99-F44F-AB80-6DDE-404029E2F300}"/>
              </a:ext>
            </a:extLst>
          </p:cNvPr>
          <p:cNvSpPr/>
          <p:nvPr/>
        </p:nvSpPr>
        <p:spPr>
          <a:xfrm>
            <a:off x="234428" y="3338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0C333FA-8738-F09D-2EEB-F7D1F5056922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09_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변화하는 직업 세계 탐구하기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6BF9D06C-A4ED-48BA-6A5A-7EC768BF5E61}"/>
              </a:ext>
            </a:extLst>
          </p:cNvPr>
          <p:cNvSpPr txBox="1">
            <a:spLocks/>
          </p:cNvSpPr>
          <p:nvPr/>
        </p:nvSpPr>
        <p:spPr bwMode="auto">
          <a:xfrm>
            <a:off x="1043606" y="1003375"/>
            <a:ext cx="780369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미래 사회 변화의 모습을 생각해 보고</a:t>
            </a:r>
            <a:r>
              <a:rPr lang="en-US" altLang="ko-KR" sz="2000" b="1" spc="-20" dirty="0">
                <a:latin typeface="+mn-ea"/>
              </a:rPr>
              <a:t>, </a:t>
            </a:r>
            <a:r>
              <a:rPr lang="ko-KR" altLang="en-US" sz="2000" b="1" spc="-20" dirty="0">
                <a:latin typeface="+mn-ea"/>
              </a:rPr>
              <a:t>나의 관심 직업의 변화를 예측해 보자</a:t>
            </a:r>
            <a:r>
              <a:rPr lang="en-US" altLang="ko-KR" sz="2000" b="1" spc="-20" dirty="0">
                <a:latin typeface="+mn-ea"/>
              </a:rPr>
              <a:t>.</a:t>
            </a:r>
            <a:endParaRPr lang="en-US" altLang="ko-KR" sz="2000" dirty="0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391C04B6-579A-3DBA-0EDF-5B3E2B20B1D7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0 3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8" name="모서리가 둥근 직사각형 37">
            <a:extLst>
              <a:ext uri="{FF2B5EF4-FFF2-40B4-BE49-F238E27FC236}">
                <a16:creationId xmlns:a16="http://schemas.microsoft.com/office/drawing/2014/main" id="{AF3C55B6-D38D-18C4-F88C-235F1682543C}"/>
              </a:ext>
            </a:extLst>
          </p:cNvPr>
          <p:cNvSpPr/>
          <p:nvPr/>
        </p:nvSpPr>
        <p:spPr bwMode="auto">
          <a:xfrm>
            <a:off x="7668566" y="1829262"/>
            <a:ext cx="785827" cy="428628"/>
          </a:xfrm>
          <a:prstGeom prst="roundRect">
            <a:avLst>
              <a:gd name="adj" fmla="val 0"/>
            </a:avLst>
          </a:prstGeom>
          <a:solidFill>
            <a:srgbClr val="00B050">
              <a:alpha val="7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예시</a:t>
            </a:r>
          </a:p>
        </p:txBody>
      </p:sp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FD76D72A-A6C7-FAE7-C8C1-EE837A0033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2298142"/>
              </p:ext>
            </p:extLst>
          </p:nvPr>
        </p:nvGraphicFramePr>
        <p:xfrm>
          <a:off x="967867" y="2403940"/>
          <a:ext cx="7486526" cy="39033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933">
                  <a:extLst>
                    <a:ext uri="{9D8B030D-6E8A-4147-A177-3AD203B41FA5}">
                      <a16:colId xmlns:a16="http://schemas.microsoft.com/office/drawing/2014/main" val="2746156351"/>
                    </a:ext>
                  </a:extLst>
                </a:gridCol>
                <a:gridCol w="5682593">
                  <a:extLst>
                    <a:ext uri="{9D8B030D-6E8A-4147-A177-3AD203B41FA5}">
                      <a16:colId xmlns:a16="http://schemas.microsoft.com/office/drawing/2014/main" val="2536878655"/>
                    </a:ext>
                  </a:extLst>
                </a:gridCol>
              </a:tblGrid>
              <a:tr h="21031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b="0" dirty="0">
                          <a:solidFill>
                            <a:schemeClr val="tx1"/>
                          </a:solidFill>
                        </a:rPr>
                        <a:t>미래 사회의 </a:t>
                      </a:r>
                      <a:endParaRPr lang="en-US" altLang="ko-KR" sz="2000" b="0" dirty="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r>
                        <a:rPr lang="ko-KR" altLang="en-US" sz="2000" b="0" dirty="0">
                          <a:solidFill>
                            <a:schemeClr val="tx1"/>
                          </a:solidFill>
                        </a:rPr>
                        <a:t>변화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7442969"/>
                  </a:ext>
                </a:extLst>
              </a:tr>
              <a:tr h="1800200">
                <a:tc>
                  <a:txBody>
                    <a:bodyPr/>
                    <a:lstStyle/>
                    <a:p>
                      <a:pPr algn="ctr" latinLnBrk="1"/>
                      <a:endParaRPr lang="en-US" altLang="ko-KR" sz="2000" b="0" dirty="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r>
                        <a:rPr lang="ko-KR" altLang="en-US" sz="2000" b="0" dirty="0">
                          <a:solidFill>
                            <a:schemeClr val="tx1"/>
                          </a:solidFill>
                        </a:rPr>
                        <a:t>관심 직업의 </a:t>
                      </a:r>
                      <a:endParaRPr lang="en-US" altLang="ko-KR" sz="2000" b="0" dirty="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r>
                        <a:rPr lang="ko-KR" altLang="en-US" sz="2000" b="0" dirty="0">
                          <a:solidFill>
                            <a:schemeClr val="tx1"/>
                          </a:solidFill>
                        </a:rPr>
                        <a:t>변화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3041260"/>
                  </a:ext>
                </a:extLst>
              </a:tr>
            </a:tbl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A5BB3CB8-F437-7127-32BA-916AEA31F2CA}"/>
              </a:ext>
            </a:extLst>
          </p:cNvPr>
          <p:cNvSpPr txBox="1"/>
          <p:nvPr/>
        </p:nvSpPr>
        <p:spPr>
          <a:xfrm>
            <a:off x="2879912" y="2498120"/>
            <a:ext cx="54728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ko-KR" altLang="en-US" sz="2400" dirty="0">
                <a:solidFill>
                  <a:srgbClr val="FF0000"/>
                </a:solidFill>
              </a:rPr>
              <a:t>농업 분야</a:t>
            </a:r>
            <a:r>
              <a:rPr lang="en-US" altLang="ko-KR" sz="2400" dirty="0">
                <a:solidFill>
                  <a:srgbClr val="FF0000"/>
                </a:solidFill>
              </a:rPr>
              <a:t> </a:t>
            </a:r>
            <a:endParaRPr lang="ko-KR" altLang="en-US" sz="2400" dirty="0">
              <a:solidFill>
                <a:srgbClr val="FF0000"/>
              </a:solidFill>
            </a:endParaRPr>
          </a:p>
          <a:p>
            <a:pPr marL="180975" indent="-180975" latinLnBrk="1"/>
            <a:r>
              <a:rPr lang="en-US" altLang="ko-KR" sz="2400" dirty="0">
                <a:solidFill>
                  <a:srgbClr val="FF0000"/>
                </a:solidFill>
              </a:rPr>
              <a:t>- </a:t>
            </a:r>
            <a:r>
              <a:rPr lang="ko-KR" altLang="en-US" sz="2400" dirty="0">
                <a:solidFill>
                  <a:srgbClr val="FF0000"/>
                </a:solidFill>
              </a:rPr>
              <a:t>저출산 고령화로 노동력이 부족해져 농사가 매우 </a:t>
            </a:r>
            <a:r>
              <a:rPr lang="ko-KR" altLang="en-US" sz="2400" dirty="0" err="1">
                <a:solidFill>
                  <a:srgbClr val="FF0000"/>
                </a:solidFill>
              </a:rPr>
              <a:t>힘들어짐</a:t>
            </a:r>
            <a:endParaRPr lang="ko-KR" altLang="en-US" sz="2400" dirty="0">
              <a:solidFill>
                <a:srgbClr val="FF0000"/>
              </a:solidFill>
            </a:endParaRPr>
          </a:p>
          <a:p>
            <a:pPr marL="177800" indent="-177800" latinLnBrk="1"/>
            <a:r>
              <a:rPr lang="en-US" altLang="ko-KR" sz="2400" dirty="0">
                <a:solidFill>
                  <a:srgbClr val="FF0000"/>
                </a:solidFill>
              </a:rPr>
              <a:t>- </a:t>
            </a:r>
            <a:r>
              <a:rPr lang="ko-KR" altLang="en-US" sz="2400" dirty="0">
                <a:solidFill>
                  <a:srgbClr val="FF0000"/>
                </a:solidFill>
              </a:rPr>
              <a:t>지구 온난화로 사막화가 되어 식량 </a:t>
            </a:r>
            <a:endParaRPr lang="en-US" altLang="ko-KR" sz="2400" dirty="0">
              <a:solidFill>
                <a:srgbClr val="FF0000"/>
              </a:solidFill>
            </a:endParaRPr>
          </a:p>
          <a:p>
            <a:pPr marL="177800" indent="3175" latinLnBrk="1"/>
            <a:r>
              <a:rPr lang="ko-KR" altLang="en-US" sz="2400" dirty="0">
                <a:solidFill>
                  <a:srgbClr val="FF0000"/>
                </a:solidFill>
              </a:rPr>
              <a:t>문제가 생김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892DBB2-FA9B-F08E-87A8-9031847E163E}"/>
              </a:ext>
            </a:extLst>
          </p:cNvPr>
          <p:cNvSpPr txBox="1"/>
          <p:nvPr/>
        </p:nvSpPr>
        <p:spPr>
          <a:xfrm>
            <a:off x="2756271" y="4619083"/>
            <a:ext cx="527945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en-US" altLang="ko-KR" dirty="0">
                <a:solidFill>
                  <a:srgbClr val="FF0000"/>
                </a:solidFill>
              </a:rPr>
              <a:t>-</a:t>
            </a:r>
            <a:r>
              <a:rPr lang="ko-KR" altLang="en-US" dirty="0">
                <a:solidFill>
                  <a:srgbClr val="FF0000"/>
                </a:solidFill>
              </a:rPr>
              <a:t> </a:t>
            </a:r>
            <a:r>
              <a:rPr lang="ko-KR" altLang="en-US" sz="2400" dirty="0">
                <a:solidFill>
                  <a:srgbClr val="FF0000"/>
                </a:solidFill>
              </a:rPr>
              <a:t>식량 부족으로 농업이 매우 중요해짐</a:t>
            </a:r>
          </a:p>
          <a:p>
            <a:pPr marL="177800" indent="-177800" latinLnBrk="1"/>
            <a:r>
              <a:rPr lang="en-US" altLang="ko-KR" sz="2400" dirty="0">
                <a:solidFill>
                  <a:srgbClr val="FF0000"/>
                </a:solidFill>
              </a:rPr>
              <a:t>-</a:t>
            </a:r>
            <a:r>
              <a:rPr lang="ko-KR" altLang="en-US" sz="2400" dirty="0">
                <a:solidFill>
                  <a:srgbClr val="FF0000"/>
                </a:solidFill>
              </a:rPr>
              <a:t> 노동력 부족을 극복하기 위해 최첨단 과학 기술을 이용한 스마트 농장을 운영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1A5FE7C-DB98-E019-38B1-A84E10FC48D5}"/>
              </a:ext>
            </a:extLst>
          </p:cNvPr>
          <p:cNvSpPr txBox="1"/>
          <p:nvPr/>
        </p:nvSpPr>
        <p:spPr>
          <a:xfrm>
            <a:off x="1187624" y="5589240"/>
            <a:ext cx="1440160" cy="46166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>
                <a:solidFill>
                  <a:srgbClr val="FF0000"/>
                </a:solidFill>
              </a:rPr>
              <a:t>농부</a:t>
            </a:r>
          </a:p>
        </p:txBody>
      </p:sp>
      <p:pic>
        <p:nvPicPr>
          <p:cNvPr id="11" name="그림 1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760C5C8-D658-F273-141E-2DDFC4CF73C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286342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89908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-6943"/>
            <a:ext cx="891921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238E5DC3-E2CE-4860-97B9-16EDA15963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1640" y="4067028"/>
            <a:ext cx="2048161" cy="1876687"/>
          </a:xfrm>
          <a:prstGeom prst="rect">
            <a:avLst/>
          </a:prstGeom>
        </p:spPr>
      </p:pic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7CC3CF0-6DB4-9E72-C275-C82BB3CCD08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286342"/>
            <a:ext cx="386534" cy="36004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9163393-B37F-7151-FC90-F598C0351435}"/>
              </a:ext>
            </a:extLst>
          </p:cNvPr>
          <p:cNvSpPr txBox="1"/>
          <p:nvPr/>
        </p:nvSpPr>
        <p:spPr>
          <a:xfrm>
            <a:off x="3491880" y="4716736"/>
            <a:ext cx="4968552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활동이 끝났습니다</a:t>
            </a:r>
            <a:r>
              <a:rPr lang="en-US" altLang="ko-KR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.</a:t>
            </a:r>
            <a:endParaRPr lang="ko-KR" altLang="en-US" sz="4800" b="1" dirty="0">
              <a:gradFill flip="none" rotWithShape="1">
                <a:gsLst>
                  <a:gs pos="0">
                    <a:srgbClr val="92D050"/>
                  </a:gs>
                  <a:gs pos="50000">
                    <a:srgbClr val="FFC000"/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reflection blurRad="6350" stA="50000" endA="300" endPos="50000" dist="60007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00639836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Level">
  <a:themeElements>
    <a:clrScheme name="Level 9">
      <a:dk1>
        <a:srgbClr val="000000"/>
      </a:dk1>
      <a:lt1>
        <a:srgbClr val="FFFFFF"/>
      </a:lt1>
      <a:dk2>
        <a:srgbClr val="666699"/>
      </a:dk2>
      <a:lt2>
        <a:srgbClr val="FFCC00"/>
      </a:lt2>
      <a:accent1>
        <a:srgbClr val="FF9900"/>
      </a:accent1>
      <a:accent2>
        <a:srgbClr val="FF9900"/>
      </a:accent2>
      <a:accent3>
        <a:srgbClr val="FFFFFF"/>
      </a:accent3>
      <a:accent4>
        <a:srgbClr val="000000"/>
      </a:accent4>
      <a:accent5>
        <a:srgbClr val="FFCAAA"/>
      </a:accent5>
      <a:accent6>
        <a:srgbClr val="E78A00"/>
      </a:accent6>
      <a:hlink>
        <a:srgbClr val="666699"/>
      </a:hlink>
      <a:folHlink>
        <a:srgbClr val="999966"/>
      </a:folHlink>
    </a:clrScheme>
    <a:fontScheme name="Level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evel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9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arketSpecific xmlns="49c1fb53-399a-4d91-bfc2-0a118990ebe4">false</MarketSpecific>
    <ApprovalStatus xmlns="49c1fb53-399a-4d91-bfc2-0a118990ebe4">InProgress</ApprovalStatus>
    <LocComments xmlns="49c1fb53-399a-4d91-bfc2-0a118990ebe4" xsi:nil="true"/>
    <DirectSourceMarket xmlns="49c1fb53-399a-4d91-bfc2-0a118990ebe4">english</DirectSourceMarket>
    <ThumbnailAssetId xmlns="49c1fb53-399a-4d91-bfc2-0a118990ebe4" xsi:nil="true"/>
    <PrimaryImageGen xmlns="49c1fb53-399a-4d91-bfc2-0a118990ebe4">true</PrimaryImageGen>
    <LegacyData xmlns="49c1fb53-399a-4d91-bfc2-0a118990ebe4" xsi:nil="true"/>
    <TPFriendlyName xmlns="49c1fb53-399a-4d91-bfc2-0a118990ebe4" xsi:nil="true"/>
    <NumericId xmlns="49c1fb53-399a-4d91-bfc2-0a118990ebe4" xsi:nil="true"/>
    <LocRecommendedHandoff xmlns="49c1fb53-399a-4d91-bfc2-0a118990ebe4" xsi:nil="true"/>
    <BlockPublish xmlns="49c1fb53-399a-4d91-bfc2-0a118990ebe4">false</BlockPublish>
    <BusinessGroup xmlns="49c1fb53-399a-4d91-bfc2-0a118990ebe4" xsi:nil="true"/>
    <OpenTemplate xmlns="49c1fb53-399a-4d91-bfc2-0a118990ebe4">true</OpenTemplate>
    <SourceTitle xmlns="49c1fb53-399a-4d91-bfc2-0a118990ebe4">Presentation (Level design)</SourceTitle>
    <APEditor xmlns="49c1fb53-399a-4d91-bfc2-0a118990ebe4">
      <UserInfo>
        <DisplayName/>
        <AccountId xsi:nil="true"/>
        <AccountType/>
      </UserInfo>
    </APEditor>
    <UALocComments xmlns="49c1fb53-399a-4d91-bfc2-0a118990ebe4">2007 Template UpLeveling Do Not HandOff</UALocComments>
    <IntlLangReviewDate xmlns="49c1fb53-399a-4d91-bfc2-0a118990ebe4" xsi:nil="true"/>
    <PublishStatusLookup xmlns="49c1fb53-399a-4d91-bfc2-0a118990ebe4">
      <Value>465724</Value>
      <Value>465726</Value>
    </PublishStatusLookup>
    <ParentAssetId xmlns="49c1fb53-399a-4d91-bfc2-0a118990ebe4" xsi:nil="true"/>
    <FeatureTagsTaxHTField0 xmlns="49c1fb53-399a-4d91-bfc2-0a118990ebe4">
      <Terms xmlns="http://schemas.microsoft.com/office/infopath/2007/PartnerControls"/>
    </FeatureTagsTaxHTField0>
    <MachineTranslated xmlns="49c1fb53-399a-4d91-bfc2-0a118990ebe4">false</MachineTranslated>
    <Providers xmlns="49c1fb53-399a-4d91-bfc2-0a118990ebe4" xsi:nil="true"/>
    <OriginalSourceMarket xmlns="49c1fb53-399a-4d91-bfc2-0a118990ebe4">english</OriginalSourceMarket>
    <APDescription xmlns="49c1fb53-399a-4d91-bfc2-0a118990ebe4" xsi:nil="true"/>
    <ContentItem xmlns="49c1fb53-399a-4d91-bfc2-0a118990ebe4" xsi:nil="true"/>
    <ClipArtFilename xmlns="49c1fb53-399a-4d91-bfc2-0a118990ebe4" xsi:nil="true"/>
    <TPInstallLocation xmlns="49c1fb53-399a-4d91-bfc2-0a118990ebe4" xsi:nil="true"/>
    <TimesCloned xmlns="49c1fb53-399a-4d91-bfc2-0a118990ebe4" xsi:nil="true"/>
    <PublishTargets xmlns="49c1fb53-399a-4d91-bfc2-0a118990ebe4">OfficeOnline,OfficeOnlineVNext</PublishTargets>
    <AcquiredFrom xmlns="49c1fb53-399a-4d91-bfc2-0a118990ebe4">Internal MS</AcquiredFrom>
    <AssetStart xmlns="49c1fb53-399a-4d91-bfc2-0a118990ebe4">2012-01-20T17:51:00+00:00</AssetStart>
    <FriendlyTitle xmlns="49c1fb53-399a-4d91-bfc2-0a118990ebe4" xsi:nil="true"/>
    <Provider xmlns="49c1fb53-399a-4d91-bfc2-0a118990ebe4" xsi:nil="true"/>
    <LastHandOff xmlns="49c1fb53-399a-4d91-bfc2-0a118990ebe4" xsi:nil="true"/>
    <Manager xmlns="49c1fb53-399a-4d91-bfc2-0a118990ebe4" xsi:nil="true"/>
    <UALocRecommendation xmlns="49c1fb53-399a-4d91-bfc2-0a118990ebe4">Localize</UALocRecommendation>
    <ArtSampleDocs xmlns="49c1fb53-399a-4d91-bfc2-0a118990ebe4" xsi:nil="true"/>
    <UACurrentWords xmlns="49c1fb53-399a-4d91-bfc2-0a118990ebe4" xsi:nil="true"/>
    <TPClientViewer xmlns="49c1fb53-399a-4d91-bfc2-0a118990ebe4" xsi:nil="true"/>
    <TemplateStatus xmlns="49c1fb53-399a-4d91-bfc2-0a118990ebe4">Complete</TemplateStatus>
    <ShowIn xmlns="49c1fb53-399a-4d91-bfc2-0a118990ebe4">Show everywhere</ShowIn>
    <CSXHash xmlns="49c1fb53-399a-4d91-bfc2-0a118990ebe4" xsi:nil="true"/>
    <Downloads xmlns="49c1fb53-399a-4d91-bfc2-0a118990ebe4">0</Downloads>
    <VoteCount xmlns="49c1fb53-399a-4d91-bfc2-0a118990ebe4" xsi:nil="true"/>
    <OOCacheId xmlns="49c1fb53-399a-4d91-bfc2-0a118990ebe4" xsi:nil="true"/>
    <IsDeleted xmlns="49c1fb53-399a-4d91-bfc2-0a118990ebe4">false</IsDeleted>
    <InternalTagsTaxHTField0 xmlns="49c1fb53-399a-4d91-bfc2-0a118990ebe4">
      <Terms xmlns="http://schemas.microsoft.com/office/infopath/2007/PartnerControls"/>
    </InternalTagsTaxHTField0>
    <UANotes xmlns="49c1fb53-399a-4d91-bfc2-0a118990ebe4">2003 to 2007 conversion</UANotes>
    <AssetExpire xmlns="49c1fb53-399a-4d91-bfc2-0a118990ebe4">2035-01-01T08:00:00+00:00</AssetExpire>
    <CSXSubmissionMarket xmlns="49c1fb53-399a-4d91-bfc2-0a118990ebe4" xsi:nil="true"/>
    <DSATActionTaken xmlns="49c1fb53-399a-4d91-bfc2-0a118990ebe4" xsi:nil="true"/>
    <SubmitterId xmlns="49c1fb53-399a-4d91-bfc2-0a118990ebe4" xsi:nil="true"/>
    <EditorialTags xmlns="49c1fb53-399a-4d91-bfc2-0a118990ebe4" xsi:nil="true"/>
    <TPExecutable xmlns="49c1fb53-399a-4d91-bfc2-0a118990ebe4" xsi:nil="true"/>
    <CSXSubmissionDate xmlns="49c1fb53-399a-4d91-bfc2-0a118990ebe4" xsi:nil="true"/>
    <CSXUpdate xmlns="49c1fb53-399a-4d91-bfc2-0a118990ebe4">false</CSXUpdate>
    <AssetType xmlns="49c1fb53-399a-4d91-bfc2-0a118990ebe4">TP</AssetType>
    <ApprovalLog xmlns="49c1fb53-399a-4d91-bfc2-0a118990ebe4" xsi:nil="true"/>
    <BugNumber xmlns="49c1fb53-399a-4d91-bfc2-0a118990ebe4" xsi:nil="true"/>
    <OriginAsset xmlns="49c1fb53-399a-4d91-bfc2-0a118990ebe4" xsi:nil="true"/>
    <TPComponent xmlns="49c1fb53-399a-4d91-bfc2-0a118990ebe4" xsi:nil="true"/>
    <Milestone xmlns="49c1fb53-399a-4d91-bfc2-0a118990ebe4" xsi:nil="true"/>
    <RecommendationsModifier xmlns="49c1fb53-399a-4d91-bfc2-0a118990ebe4" xsi:nil="true"/>
    <AssetId xmlns="49c1fb53-399a-4d91-bfc2-0a118990ebe4">TP102818530</AssetId>
    <PolicheckWords xmlns="49c1fb53-399a-4d91-bfc2-0a118990ebe4" xsi:nil="true"/>
    <TPLaunchHelpLink xmlns="49c1fb53-399a-4d91-bfc2-0a118990ebe4" xsi:nil="true"/>
    <IntlLocPriority xmlns="49c1fb53-399a-4d91-bfc2-0a118990ebe4" xsi:nil="true"/>
    <TPApplication xmlns="49c1fb53-399a-4d91-bfc2-0a118990ebe4" xsi:nil="true"/>
    <IntlLangReviewer xmlns="49c1fb53-399a-4d91-bfc2-0a118990ebe4" xsi:nil="true"/>
    <HandoffToMSDN xmlns="49c1fb53-399a-4d91-bfc2-0a118990ebe4" xsi:nil="true"/>
    <PlannedPubDate xmlns="49c1fb53-399a-4d91-bfc2-0a118990ebe4" xsi:nil="true"/>
    <CrawlForDependencies xmlns="49c1fb53-399a-4d91-bfc2-0a118990ebe4">false</CrawlForDependencies>
    <LocLastLocAttemptVersionLookup xmlns="49c1fb53-399a-4d91-bfc2-0a118990ebe4">798481</LocLastLocAttemptVersionLookup>
    <TrustLevel xmlns="49c1fb53-399a-4d91-bfc2-0a118990ebe4">1 Microsoft Managed Content</TrustLevel>
    <CampaignTagsTaxHTField0 xmlns="49c1fb53-399a-4d91-bfc2-0a118990ebe4">
      <Terms xmlns="http://schemas.microsoft.com/office/infopath/2007/PartnerControls"/>
    </CampaignTagsTaxHTField0>
    <TPNamespace xmlns="49c1fb53-399a-4d91-bfc2-0a118990ebe4" xsi:nil="true"/>
    <TaxCatchAll xmlns="49c1fb53-399a-4d91-bfc2-0a118990ebe4"/>
    <IsSearchable xmlns="49c1fb53-399a-4d91-bfc2-0a118990ebe4">true</IsSearchable>
    <TemplateTemplateType xmlns="49c1fb53-399a-4d91-bfc2-0a118990ebe4">PowerPoint 12 Default</TemplateTemplateType>
    <Markets xmlns="49c1fb53-399a-4d91-bfc2-0a118990ebe4"/>
    <IntlLangReview xmlns="49c1fb53-399a-4d91-bfc2-0a118990ebe4">false</IntlLangReview>
    <UAProjectedTotalWords xmlns="49c1fb53-399a-4d91-bfc2-0a118990ebe4" xsi:nil="true"/>
    <OutputCachingOn xmlns="49c1fb53-399a-4d91-bfc2-0a118990ebe4">false</OutputCachingOn>
    <AverageRating xmlns="49c1fb53-399a-4d91-bfc2-0a118990ebe4" xsi:nil="true"/>
    <LocMarketGroupTiers2 xmlns="49c1fb53-399a-4d91-bfc2-0a118990ebe4">,t:Tier 1,t:Tier 2,t:Tier 3,</LocMarketGroupTiers2>
    <APAuthor xmlns="49c1fb53-399a-4d91-bfc2-0a118990ebe4">
      <UserInfo>
        <DisplayName/>
        <AccountId>1928</AccountId>
        <AccountType/>
      </UserInfo>
    </APAuthor>
    <TPCommandLine xmlns="49c1fb53-399a-4d91-bfc2-0a118990ebe4" xsi:nil="true"/>
    <LocManualTestRequired xmlns="49c1fb53-399a-4d91-bfc2-0a118990ebe4">false</LocManualTestRequired>
    <TPAppVersion xmlns="49c1fb53-399a-4d91-bfc2-0a118990ebe4" xsi:nil="true"/>
    <EditorialStatus xmlns="49c1fb53-399a-4d91-bfc2-0a118990ebe4" xsi:nil="true"/>
    <LastModifiedDateTime xmlns="49c1fb53-399a-4d91-bfc2-0a118990ebe4" xsi:nil="true"/>
    <TPLaunchHelpLinkType xmlns="49c1fb53-399a-4d91-bfc2-0a118990ebe4">Template</TPLaunchHelpLinkType>
    <OriginalRelease xmlns="49c1fb53-399a-4d91-bfc2-0a118990ebe4">14</OriginalRelease>
    <ScenarioTagsTaxHTField0 xmlns="49c1fb53-399a-4d91-bfc2-0a118990ebe4">
      <Terms xmlns="http://schemas.microsoft.com/office/infopath/2007/PartnerControls"/>
    </ScenarioTagsTaxHTField0>
    <LocalizationTagsTaxHTField0 xmlns="49c1fb53-399a-4d91-bfc2-0a118990ebe4">
      <Terms xmlns="http://schemas.microsoft.com/office/infopath/2007/PartnerControls"/>
    </LocalizationTagsTaxHTField0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70926BE6910EE541A5C8A9203B4061CC0400C52140320FE295488DD4381964E77F84" ma:contentTypeVersion="57" ma:contentTypeDescription="Create a new document." ma:contentTypeScope="" ma:versionID="fb68b574494ff423512a6d157fda585d">
  <xsd:schema xmlns:xsd="http://www.w3.org/2001/XMLSchema" xmlns:xs="http://www.w3.org/2001/XMLSchema" xmlns:p="http://schemas.microsoft.com/office/2006/metadata/properties" xmlns:ns2="49c1fb53-399a-4d91-bfc2-0a118990ebe4" targetNamespace="http://schemas.microsoft.com/office/2006/metadata/properties" ma:root="true" ma:fieldsID="0c909fc9147f5cd72e5e5bce45a50b95" ns2:_="">
    <xsd:import namespace="49c1fb53-399a-4d91-bfc2-0a118990ebe4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c1fb53-399a-4d91-bfc2-0a118990ebe4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0:00:00Z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46eace49-6800-49f1-a64f-ebba43398223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998FE1E4-65AF-4644-A335-DDF948C303E5}" ma:internalName="CSXSubmissionMarket" ma:readOnly="false" ma:showField="MarketName" ma:web="49c1fb53-399a-4d91-bfc2-0a118990ebe4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f9e05721-622c-44cb-9266-41f3c0e6162c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79DE6945-A8C8-4B02-AD64-E66D49B13DD1}" ma:internalName="InProjectListLookup" ma:readOnly="true" ma:showField="InProjectLis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085c3879-e14f-4ad1-98de-c23ee0a51699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79DE6945-A8C8-4B02-AD64-E66D49B13DD1}" ma:internalName="LastCompleteVersionLookup" ma:readOnly="true" ma:showField="LastComplete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79DE6945-A8C8-4B02-AD64-E66D49B13DD1}" ma:internalName="LastPreviewErrorLookup" ma:readOnly="true" ma:showField="LastPreview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79DE6945-A8C8-4B02-AD64-E66D49B13DD1}" ma:internalName="LastPreviewResultLookup" ma:readOnly="true" ma:showField="LastPreview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79DE6945-A8C8-4B02-AD64-E66D49B13DD1}" ma:internalName="LastPreviewAttemptDateLookup" ma:readOnly="true" ma:showField="LastPreview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79DE6945-A8C8-4B02-AD64-E66D49B13DD1}" ma:internalName="LastPreviewedByLookup" ma:readOnly="true" ma:showField="LastPreview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79DE6945-A8C8-4B02-AD64-E66D49B13DD1}" ma:internalName="LastPreviewTimeLookup" ma:readOnly="true" ma:showField="LastPreview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79DE6945-A8C8-4B02-AD64-E66D49B13DD1}" ma:internalName="LastPreviewVersionLookup" ma:readOnly="true" ma:showField="LastPreview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79DE6945-A8C8-4B02-AD64-E66D49B13DD1}" ma:internalName="LastPublishErrorLookup" ma:readOnly="true" ma:showField="LastPublish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79DE6945-A8C8-4B02-AD64-E66D49B13DD1}" ma:internalName="LastPublishResultLookup" ma:readOnly="true" ma:showField="LastPublish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79DE6945-A8C8-4B02-AD64-E66D49B13DD1}" ma:internalName="LastPublishAttemptDateLookup" ma:readOnly="true" ma:showField="LastPublish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79DE6945-A8C8-4B02-AD64-E66D49B13DD1}" ma:internalName="LastPublishedByLookup" ma:readOnly="true" ma:showField="LastPublish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79DE6945-A8C8-4B02-AD64-E66D49B13DD1}" ma:internalName="LastPublishTimeLookup" ma:readOnly="true" ma:showField="LastPublish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79DE6945-A8C8-4B02-AD64-E66D49B13DD1}" ma:internalName="LastPublishVersionLookup" ma:readOnly="true" ma:showField="LastPublish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0F6EFE92-EA97-47A1-8B41-AB7AAC6F2484}" ma:internalName="LocLastLocAttemptVersionLookup" ma:readOnly="false" ma:showField="LastLocAttemptVersion" ma:web="49c1fb53-399a-4d91-bfc2-0a118990ebe4">
      <xsd:simpleType>
        <xsd:restriction base="dms:Lookup"/>
      </xsd:simpleType>
    </xsd:element>
    <xsd:element name="LocLastLocAttemptVersionTypeLookup" ma:index="72" nillable="true" ma:displayName="Loc Last Loc Attempt Version Type" ma:default="" ma:list="{0F6EFE92-EA97-47A1-8B41-AB7AAC6F2484}" ma:internalName="LocLastLocAttemptVersionTypeLookup" ma:readOnly="true" ma:showField="LastLocAttemptVersionType" ma:web="49c1fb53-399a-4d91-bfc2-0a118990ebe4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0F6EFE92-EA97-47A1-8B41-AB7AAC6F2484}" ma:internalName="LocNewPublishedVersionLookup" ma:readOnly="true" ma:showField="NewPublishedVersion" ma:web="49c1fb53-399a-4d91-bfc2-0a118990ebe4">
      <xsd:simpleType>
        <xsd:restriction base="dms:Lookup"/>
      </xsd:simpleType>
    </xsd:element>
    <xsd:element name="LocOverallHandbackStatusLookup" ma:index="76" nillable="true" ma:displayName="Loc Overall Handback Status" ma:default="" ma:list="{0F6EFE92-EA97-47A1-8B41-AB7AAC6F2484}" ma:internalName="LocOverallHandbackStatusLookup" ma:readOnly="true" ma:showField="OverallHandbackStatus" ma:web="49c1fb53-399a-4d91-bfc2-0a118990ebe4">
      <xsd:simpleType>
        <xsd:restriction base="dms:Lookup"/>
      </xsd:simpleType>
    </xsd:element>
    <xsd:element name="LocOverallLocStatusLookup" ma:index="77" nillable="true" ma:displayName="Loc Overall Localize Status" ma:default="" ma:list="{0F6EFE92-EA97-47A1-8B41-AB7AAC6F2484}" ma:internalName="LocOverallLocStatusLookup" ma:readOnly="true" ma:showField="OverallLocStatus" ma:web="49c1fb53-399a-4d91-bfc2-0a118990ebe4">
      <xsd:simpleType>
        <xsd:restriction base="dms:Lookup"/>
      </xsd:simpleType>
    </xsd:element>
    <xsd:element name="LocOverallPreviewStatusLookup" ma:index="78" nillable="true" ma:displayName="Loc Overall Preview Status" ma:default="" ma:list="{0F6EFE92-EA97-47A1-8B41-AB7AAC6F2484}" ma:internalName="LocOverallPreviewStatusLookup" ma:readOnly="true" ma:showField="OverallPreviewStatus" ma:web="49c1fb53-399a-4d91-bfc2-0a118990ebe4">
      <xsd:simpleType>
        <xsd:restriction base="dms:Lookup"/>
      </xsd:simpleType>
    </xsd:element>
    <xsd:element name="LocOverallPublishStatusLookup" ma:index="79" nillable="true" ma:displayName="Loc Overall Publish Status" ma:default="" ma:list="{0F6EFE92-EA97-47A1-8B41-AB7AAC6F2484}" ma:internalName="LocOverallPublishStatusLookup" ma:readOnly="true" ma:showField="OverallPublishStatus" ma:web="49c1fb53-399a-4d91-bfc2-0a118990ebe4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0F6EFE92-EA97-47A1-8B41-AB7AAC6F2484}" ma:internalName="LocProcessedForHandoffsLookup" ma:readOnly="true" ma:showField="ProcessedForHandoffs" ma:web="49c1fb53-399a-4d91-bfc2-0a118990ebe4">
      <xsd:simpleType>
        <xsd:restriction base="dms:Lookup"/>
      </xsd:simpleType>
    </xsd:element>
    <xsd:element name="LocProcessedForMarketsLookup" ma:index="82" nillable="true" ma:displayName="Loc Processed For Markets" ma:default="" ma:list="{0F6EFE92-EA97-47A1-8B41-AB7AAC6F2484}" ma:internalName="LocProcessedForMarketsLookup" ma:readOnly="true" ma:showField="ProcessedForMarkets" ma:web="49c1fb53-399a-4d91-bfc2-0a118990ebe4">
      <xsd:simpleType>
        <xsd:restriction base="dms:Lookup"/>
      </xsd:simpleType>
    </xsd:element>
    <xsd:element name="LocPublishedDependentAssetsLookup" ma:index="83" nillable="true" ma:displayName="Loc Published Dependent Assets" ma:default="" ma:list="{0F6EFE92-EA97-47A1-8B41-AB7AAC6F2484}" ma:internalName="LocPublishedDependentAssetsLookup" ma:readOnly="true" ma:showField="PublishedDependentAssets" ma:web="49c1fb53-399a-4d91-bfc2-0a118990ebe4">
      <xsd:simpleType>
        <xsd:restriction base="dms:Lookup"/>
      </xsd:simpleType>
    </xsd:element>
    <xsd:element name="LocPublishedLinkedAssetsLookup" ma:index="84" nillable="true" ma:displayName="Loc Published Linked Assets" ma:default="" ma:list="{0F6EFE92-EA97-47A1-8B41-AB7AAC6F2484}" ma:internalName="LocPublishedLinkedAssetsLookup" ma:readOnly="true" ma:showField="PublishedLinkedAssets" ma:web="49c1fb53-399a-4d91-bfc2-0a118990ebe4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6e2371ae-b2bd-4992-837f-63963325355f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998FE1E4-65AF-4644-A335-DDF948C303E5}" ma:internalName="Markets" ma:readOnly="false" ma:showField="MarketNa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79DE6945-A8C8-4B02-AD64-E66D49B13DD1}" ma:internalName="NumOfRatingsLookup" ma:readOnly="true" ma:showField="NumOfRating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79DE6945-A8C8-4B02-AD64-E66D49B13DD1}" ma:internalName="PublishStatusLookup" ma:readOnly="false" ma:showField="PublishStatu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502d106f-1a72-436f-9056-09977804f364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eaa5a869-0ce9-45b3-aa27-3f613c45af54}" ma:internalName="TaxCatchAll" ma:showField="CatchAllData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eaa5a869-0ce9-45b3-aa27-3f613c45af54}" ma:internalName="TaxCatchAllLabel" ma:readOnly="true" ma:showField="CatchAllDataLabel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04B11B9-FB2E-440D-8D1F-933ED6D5C0C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9F482FD-4706-4284-9B82-A69A32AF05F1}">
  <ds:schemaRefs>
    <ds:schemaRef ds:uri="http://schemas.microsoft.com/office/2006/metadata/properties"/>
    <ds:schemaRef ds:uri="http://schemas.microsoft.com/office/infopath/2007/PartnerControls"/>
    <ds:schemaRef ds:uri="49c1fb53-399a-4d91-bfc2-0a118990ebe4"/>
  </ds:schemaRefs>
</ds:datastoreItem>
</file>

<file path=customXml/itemProps3.xml><?xml version="1.0" encoding="utf-8"?>
<ds:datastoreItem xmlns:ds="http://schemas.openxmlformats.org/officeDocument/2006/customXml" ds:itemID="{C480FE44-B6C2-4E24-AF15-C471C3303C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9c1fb53-399a-4d91-bfc2-0a118990eb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프레젠테이션(수평선 테마)</Template>
  <TotalTime>4643</TotalTime>
  <Words>194</Words>
  <Application>Microsoft Office PowerPoint</Application>
  <PresentationFormat>화면 슬라이드 쇼(4:3)</PresentationFormat>
  <Paragraphs>48</Paragraphs>
  <Slides>7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5" baseType="lpstr">
      <vt:lpstr>Adobe 고딕 Std B</vt:lpstr>
      <vt:lpstr>HY견고딕</vt:lpstr>
      <vt:lpstr>HY헤드라인M</vt:lpstr>
      <vt:lpstr>굴림</vt:lpstr>
      <vt:lpstr>Arial</vt:lpstr>
      <vt:lpstr>Times New Roman</vt:lpstr>
      <vt:lpstr>Wingdings</vt:lpstr>
      <vt:lpstr>Level</vt:lpstr>
      <vt:lpstr>PowerPoint 프레젠테이션</vt:lpstr>
      <vt:lpstr>Ⅱ. 직업 세계와 진로 탐색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I. 컴퓨팅 시스템</dc:title>
  <dc:subject/>
  <dc:creator>PC</dc:creator>
  <cp:keywords/>
  <dc:description/>
  <cp:lastModifiedBy>young yoon</cp:lastModifiedBy>
  <cp:revision>64</cp:revision>
  <dcterms:created xsi:type="dcterms:W3CDTF">2024-05-29T05:55:53Z</dcterms:created>
  <dcterms:modified xsi:type="dcterms:W3CDTF">2026-02-04T05:33:32Z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TC060874521042</vt:lpwstr>
  </property>
  <property fmtid="{D5CDD505-2E9C-101B-9397-08002B2CF9AE}" pid="3" name="InternalTags">
    <vt:lpwstr/>
  </property>
  <property fmtid="{D5CDD505-2E9C-101B-9397-08002B2CF9AE}" pid="4" name="ContentTypeId">
    <vt:lpwstr>0x01010070926BE6910EE541A5C8A9203B4061CC0400C52140320FE295488DD4381964E77F84</vt:lpwstr>
  </property>
  <property fmtid="{D5CDD505-2E9C-101B-9397-08002B2CF9AE}" pid="5" name="FeatureTags">
    <vt:lpwstr/>
  </property>
  <property fmtid="{D5CDD505-2E9C-101B-9397-08002B2CF9AE}" pid="6" name="LocalizationTags">
    <vt:lpwstr/>
  </property>
  <property fmtid="{D5CDD505-2E9C-101B-9397-08002B2CF9AE}" pid="7" name="ScenarioTags">
    <vt:lpwstr/>
  </property>
  <property fmtid="{D5CDD505-2E9C-101B-9397-08002B2CF9AE}" pid="8" name="CampaignTags">
    <vt:lpwstr/>
  </property>
  <property fmtid="{D5CDD505-2E9C-101B-9397-08002B2CF9AE}" pid="9" name="Order">
    <vt:r8>12803100</vt:r8>
  </property>
  <property fmtid="{D5CDD505-2E9C-101B-9397-08002B2CF9AE}" pid="10" name="HiddenCategoryTags">
    <vt:lpwstr/>
  </property>
  <property fmtid="{D5CDD505-2E9C-101B-9397-08002B2CF9AE}" pid="11" name="ImageGenStatus">
    <vt:i4>0</vt:i4>
  </property>
  <property fmtid="{D5CDD505-2E9C-101B-9397-08002B2CF9AE}" pid="12" name="CategoryTags">
    <vt:lpwstr/>
  </property>
  <property fmtid="{D5CDD505-2E9C-101B-9397-08002B2CF9AE}" pid="13" name="Applications">
    <vt:lpwstr/>
  </property>
  <property fmtid="{D5CDD505-2E9C-101B-9397-08002B2CF9AE}" pid="14" name="LocMarketGroupTiers">
    <vt:lpwstr>,t:Tier 1,t:Tier 2,t:Tier 3,</vt:lpwstr>
  </property>
</Properties>
</file>