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71" r:id="rId7"/>
    <p:sldId id="300" r:id="rId8"/>
    <p:sldId id="289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E5C36A-2709-4128-BAF3-B7CF2A5DC826}" v="16" dt="2026-02-05T00:42:40.5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modSld">
      <pc:chgData name="young yoon" userId="91498ed6ae028579" providerId="LiveId" clId="{9C0A59D4-9A4E-4869-A37E-C7E1C3EAE03D}" dt="2026-02-05T03:24:40.151" v="40" actId="14100"/>
      <pc:docMkLst>
        <pc:docMk/>
      </pc:docMkLst>
      <pc:sldChg chg="modSp">
        <pc:chgData name="young yoon" userId="91498ed6ae028579" providerId="LiveId" clId="{9C0A59D4-9A4E-4869-A37E-C7E1C3EAE03D}" dt="2026-02-04T06:04:32.898" v="2" actId="1076"/>
        <pc:sldMkLst>
          <pc:docMk/>
          <pc:sldMk cId="4139706222" sldId="261"/>
        </pc:sldMkLst>
        <pc:spChg chg="mod">
          <ac:chgData name="young yoon" userId="91498ed6ae028579" providerId="LiveId" clId="{9C0A59D4-9A4E-4869-A37E-C7E1C3EAE03D}" dt="2026-02-04T06:04:32.898" v="2" actId="1076"/>
          <ac:spMkLst>
            <pc:docMk/>
            <pc:sldMk cId="4139706222" sldId="261"/>
            <ac:spMk id="2050" creationId="{00000000-0000-0000-0000-000000000000}"/>
          </ac:spMkLst>
        </pc:spChg>
      </pc:sldChg>
      <pc:sldChg chg="modSp mod modAnim">
        <pc:chgData name="young yoon" userId="91498ed6ae028579" providerId="LiveId" clId="{9C0A59D4-9A4E-4869-A37E-C7E1C3EAE03D}" dt="2026-02-04T06:13:23.880" v="19" actId="14100"/>
        <pc:sldMkLst>
          <pc:docMk/>
          <pc:sldMk cId="3950224841" sldId="271"/>
        </pc:sldMkLst>
        <pc:spChg chg="mod">
          <ac:chgData name="young yoon" userId="91498ed6ae028579" providerId="LiveId" clId="{9C0A59D4-9A4E-4869-A37E-C7E1C3EAE03D}" dt="2026-02-04T06:13:23.880" v="19" actId="14100"/>
          <ac:spMkLst>
            <pc:docMk/>
            <pc:sldMk cId="3950224841" sldId="271"/>
            <ac:spMk id="16" creationId="{9DACBA5A-8EF2-37A6-24F6-2ED879858042}"/>
          </ac:spMkLst>
        </pc:spChg>
        <pc:spChg chg="mod">
          <ac:chgData name="young yoon" userId="91498ed6ae028579" providerId="LiveId" clId="{9C0A59D4-9A4E-4869-A37E-C7E1C3EAE03D}" dt="2026-02-04T06:08:29.414" v="18" actId="14100"/>
          <ac:spMkLst>
            <pc:docMk/>
            <pc:sldMk cId="3950224841" sldId="271"/>
            <ac:spMk id="26" creationId="{03DA83C2-F68C-150D-5701-5A840CA6B048}"/>
          </ac:spMkLst>
        </pc:spChg>
      </pc:sldChg>
      <pc:sldChg chg="modSp mod modAnim">
        <pc:chgData name="young yoon" userId="91498ed6ae028579" providerId="LiveId" clId="{9C0A59D4-9A4E-4869-A37E-C7E1C3EAE03D}" dt="2026-02-04T06:56:53.294" v="30" actId="14100"/>
        <pc:sldMkLst>
          <pc:docMk/>
          <pc:sldMk cId="2459909368" sldId="289"/>
        </pc:sldMkLst>
        <pc:spChg chg="mod">
          <ac:chgData name="young yoon" userId="91498ed6ae028579" providerId="LiveId" clId="{9C0A59D4-9A4E-4869-A37E-C7E1C3EAE03D}" dt="2026-02-04T06:48:03.189" v="21" actId="1038"/>
          <ac:spMkLst>
            <pc:docMk/>
            <pc:sldMk cId="2459909368" sldId="289"/>
            <ac:spMk id="2" creationId="{3D7EE61E-5BF9-9C58-F463-C422CCCA23F0}"/>
          </ac:spMkLst>
        </pc:spChg>
        <pc:spChg chg="mod">
          <ac:chgData name="young yoon" userId="91498ed6ae028579" providerId="LiveId" clId="{9C0A59D4-9A4E-4869-A37E-C7E1C3EAE03D}" dt="2026-02-04T06:56:53.294" v="30" actId="14100"/>
          <ac:spMkLst>
            <pc:docMk/>
            <pc:sldMk cId="2459909368" sldId="289"/>
            <ac:spMk id="9" creationId="{2DC60A37-9241-DA57-F771-8DFD6868CCAE}"/>
          </ac:spMkLst>
        </pc:spChg>
        <pc:graphicFrameChg chg="modGraphic">
          <ac:chgData name="young yoon" userId="91498ed6ae028579" providerId="LiveId" clId="{9C0A59D4-9A4E-4869-A37E-C7E1C3EAE03D}" dt="2026-02-04T06:50:25.991" v="25" actId="122"/>
          <ac:graphicFrameMkLst>
            <pc:docMk/>
            <pc:sldMk cId="2459909368" sldId="289"/>
            <ac:graphicFrameMk id="4" creationId="{F2A32D4A-2C0F-A689-D956-CD9DCB6BB421}"/>
          </ac:graphicFrameMkLst>
        </pc:graphicFrameChg>
      </pc:sldChg>
      <pc:sldChg chg="delSp modSp mod modAnim">
        <pc:chgData name="young yoon" userId="91498ed6ae028579" providerId="LiveId" clId="{9C0A59D4-9A4E-4869-A37E-C7E1C3EAE03D}" dt="2026-02-05T03:24:40.151" v="40" actId="14100"/>
        <pc:sldMkLst>
          <pc:docMk/>
          <pc:sldMk cId="4282749799" sldId="300"/>
        </pc:sldMkLst>
        <pc:spChg chg="mod">
          <ac:chgData name="young yoon" userId="91498ed6ae028579" providerId="LiveId" clId="{9C0A59D4-9A4E-4869-A37E-C7E1C3EAE03D}" dt="2026-02-05T03:24:30.641" v="39" actId="1076"/>
          <ac:spMkLst>
            <pc:docMk/>
            <pc:sldMk cId="4282749799" sldId="300"/>
            <ac:spMk id="2" creationId="{FF2965AD-61C2-B1E6-54F9-BE5191511A0C}"/>
          </ac:spMkLst>
        </pc:spChg>
        <pc:spChg chg="del">
          <ac:chgData name="young yoon" userId="91498ed6ae028579" providerId="LiveId" clId="{9C0A59D4-9A4E-4869-A37E-C7E1C3EAE03D}" dt="2026-02-04T06:07:50.415" v="11" actId="478"/>
          <ac:spMkLst>
            <pc:docMk/>
            <pc:sldMk cId="4282749799" sldId="300"/>
            <ac:spMk id="7" creationId="{00F1A64A-F206-2EC7-CE6F-6D559B914F52}"/>
          </ac:spMkLst>
        </pc:spChg>
        <pc:spChg chg="mod">
          <ac:chgData name="young yoon" userId="91498ed6ae028579" providerId="LiveId" clId="{9C0A59D4-9A4E-4869-A37E-C7E1C3EAE03D}" dt="2026-02-05T03:24:40.151" v="40" actId="14100"/>
          <ac:spMkLst>
            <pc:docMk/>
            <pc:sldMk cId="4282749799" sldId="300"/>
            <ac:spMk id="16" creationId="{CB5151A2-5750-781B-95E3-176C8A13480C}"/>
          </ac:spMkLst>
        </pc:spChg>
        <pc:spChg chg="mod">
          <ac:chgData name="young yoon" userId="91498ed6ae028579" providerId="LiveId" clId="{9C0A59D4-9A4E-4869-A37E-C7E1C3EAE03D}" dt="2026-02-04T06:08:08.842" v="17" actId="20577"/>
          <ac:spMkLst>
            <pc:docMk/>
            <pc:sldMk cId="4282749799" sldId="300"/>
            <ac:spMk id="17" creationId="{75A0D93D-E76A-DC13-7A3E-7D3376641C3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hyperlink" Target="https://vimeo.com/user29181526/review/1058096395/e3b42c9a3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2EC761E-2A67-FA9D-D49C-E116DEF10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151895"/>
            <a:ext cx="7772400" cy="1400274"/>
          </a:xfrm>
        </p:spPr>
        <p:txBody>
          <a:bodyPr/>
          <a:lstStyle/>
          <a:p>
            <a:pPr algn="l"/>
            <a:r>
              <a:rPr lang="en-US" altLang="ko-KR" sz="53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 </a:t>
            </a:r>
            <a:r>
              <a:rPr lang="ko-KR" altLang="en-US" sz="5300" spc="-3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300" spc="-3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id="{AA38B459-65BB-1E99-0687-E431E47261FB}"/>
              </a:ext>
            </a:extLst>
          </p:cNvPr>
          <p:cNvSpPr txBox="1"/>
          <p:nvPr/>
        </p:nvSpPr>
        <p:spPr>
          <a:xfrm>
            <a:off x="1835696" y="3284984"/>
            <a:ext cx="6102425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11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인공지능</a:t>
            </a:r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(AI)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으로 함께하는 미래 직업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인공지능</a:t>
            </a:r>
            <a:r>
              <a:rPr lang="en-US" altLang="ko-KR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(AI)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 함께하는 미래 직업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52826" y="1003375"/>
            <a:ext cx="77107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 영상을 보고 사람이 인공지능보다 잘할 수 있는 일이 무엇인지 생각하여 적어 보자</a:t>
            </a:r>
            <a:r>
              <a:rPr lang="en-US" altLang="ko-KR" sz="2000" b="1" spc="-20" dirty="0">
                <a:latin typeface="+mn-ea"/>
              </a:rPr>
              <a:t>.</a:t>
            </a:r>
            <a:r>
              <a:rPr lang="ko-KR" altLang="en-US" sz="2000" b="1" spc="-20" dirty="0">
                <a:latin typeface="+mn-ea"/>
              </a:rPr>
              <a:t> 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80D24A10-E7D4-09C4-2F0C-E5CDEC2A52F4}"/>
              </a:ext>
            </a:extLst>
          </p:cNvPr>
          <p:cNvSpPr/>
          <p:nvPr/>
        </p:nvSpPr>
        <p:spPr bwMode="auto">
          <a:xfrm>
            <a:off x="7710088" y="1537528"/>
            <a:ext cx="762172" cy="408459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68A6FAFC-97D0-6506-CBAB-3C81504073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85" y="1945987"/>
            <a:ext cx="3940926" cy="2228124"/>
          </a:xfrm>
          <a:prstGeom prst="rect">
            <a:avLst/>
          </a:prstGeom>
        </p:spPr>
      </p:pic>
      <p:pic>
        <p:nvPicPr>
          <p:cNvPr id="25" name="그림 24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1EA27449-17A4-05A5-5CC0-7AA88210FB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354" y="3373576"/>
            <a:ext cx="792088" cy="792088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3DA83C2-F68C-150D-5701-5A840CA6B048}"/>
              </a:ext>
            </a:extLst>
          </p:cNvPr>
          <p:cNvSpPr txBox="1"/>
          <p:nvPr/>
        </p:nvSpPr>
        <p:spPr>
          <a:xfrm>
            <a:off x="974023" y="4458821"/>
            <a:ext cx="7498237" cy="155521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9DACBA5A-8EF2-37A6-24F6-2ED879858042}"/>
              </a:ext>
            </a:extLst>
          </p:cNvPr>
          <p:cNvSpPr txBox="1">
            <a:spLocks/>
          </p:cNvSpPr>
          <p:nvPr/>
        </p:nvSpPr>
        <p:spPr bwMode="auto">
          <a:xfrm>
            <a:off x="1227479" y="4625260"/>
            <a:ext cx="694249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인공지능은 학습한 내용만으로 판단하고 실행하지만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사람은 돌발 상황이 발생할 때 상황을 판단하고 적절히 대처할 수 있음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2703C72-F27D-F4A7-E970-3D0819B00A5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139069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인공지능</a:t>
            </a:r>
            <a:r>
              <a:rPr lang="en-US" altLang="ko-KR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(AI)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 함께하는 미래 직업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199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인공지능이 사람의 일자리를 대신하고 있는 예를 찾아보자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B26EAB2A-433A-5855-26E0-00345D62950E}"/>
              </a:ext>
            </a:extLst>
          </p:cNvPr>
          <p:cNvSpPr/>
          <p:nvPr/>
        </p:nvSpPr>
        <p:spPr bwMode="auto">
          <a:xfrm>
            <a:off x="7407459" y="155797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5151A2-5750-781B-95E3-176C8A13480C}"/>
              </a:ext>
            </a:extLst>
          </p:cNvPr>
          <p:cNvSpPr txBox="1"/>
          <p:nvPr/>
        </p:nvSpPr>
        <p:spPr>
          <a:xfrm>
            <a:off x="977276" y="2358663"/>
            <a:ext cx="7216010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75A0D93D-E76A-DC13-7A3E-7D3376641C39}"/>
              </a:ext>
            </a:extLst>
          </p:cNvPr>
          <p:cNvSpPr txBox="1">
            <a:spLocks/>
          </p:cNvSpPr>
          <p:nvPr/>
        </p:nvSpPr>
        <p:spPr bwMode="auto">
          <a:xfrm>
            <a:off x="1355339" y="2294634"/>
            <a:ext cx="6048672" cy="214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음식점 주문 시 키 </a:t>
            </a:r>
            <a:r>
              <a:rPr lang="ko-KR" altLang="en-US" sz="2200" dirty="0" err="1">
                <a:solidFill>
                  <a:srgbClr val="FF0000"/>
                </a:solidFill>
              </a:rPr>
              <a:t>오스크로</a:t>
            </a:r>
            <a:r>
              <a:rPr lang="ko-KR" altLang="en-US" sz="2200" dirty="0">
                <a:solidFill>
                  <a:srgbClr val="FF0000"/>
                </a:solidFill>
              </a:rPr>
              <a:t> 주문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200" dirty="0" err="1">
                <a:solidFill>
                  <a:srgbClr val="FF0000"/>
                </a:solidFill>
              </a:rPr>
              <a:t>서빙하는</a:t>
            </a:r>
            <a:r>
              <a:rPr lang="ko-KR" altLang="en-US" sz="2200" dirty="0">
                <a:solidFill>
                  <a:srgbClr val="FF0000"/>
                </a:solidFill>
              </a:rPr>
              <a:t> 로봇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자동차 원격 시동 장치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인공지능 스피커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번역 앱 등 </a:t>
            </a:r>
            <a:endParaRPr lang="en-US" altLang="ko-KR" sz="2200" dirty="0">
              <a:solidFill>
                <a:srgbClr val="FF0000"/>
              </a:solidFill>
            </a:endParaRPr>
          </a:p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(</a:t>
            </a:r>
            <a:r>
              <a:rPr lang="ko-KR" altLang="en-US" sz="2000" dirty="0">
                <a:solidFill>
                  <a:srgbClr val="FF0000"/>
                </a:solidFill>
              </a:rPr>
              <a:t>교과서 </a:t>
            </a:r>
            <a:r>
              <a:rPr lang="en-US" altLang="ko-KR" sz="2000" dirty="0">
                <a:solidFill>
                  <a:srgbClr val="FF0000"/>
                </a:solidFill>
              </a:rPr>
              <a:t>71</a:t>
            </a:r>
            <a:r>
              <a:rPr lang="ko-KR" altLang="en-US" sz="2000" dirty="0">
                <a:solidFill>
                  <a:srgbClr val="FF0000"/>
                </a:solidFill>
              </a:rPr>
              <a:t>쪽 참고</a:t>
            </a:r>
            <a:r>
              <a:rPr lang="en-US" altLang="ko-KR" sz="2000" dirty="0">
                <a:solidFill>
                  <a:srgbClr val="FF0000"/>
                </a:solidFill>
              </a:rPr>
              <a:t>)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04C1DB-A037-1D7C-6A6A-1514B65CEC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49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C8C360-6658-AB7C-7AD0-81E793B01D1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인공지능</a:t>
            </a:r>
            <a:r>
              <a:rPr lang="en-US" altLang="ko-KR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(AI)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 함께하는 미래 직업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미래 직업 생활에서 인공지능을 활용하면 좋을 업무를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15BCD-65DC-F8A7-B68C-16883C90DEA6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" name="모서리가 둥근 직사각형 28">
            <a:extLst>
              <a:ext uri="{FF2B5EF4-FFF2-40B4-BE49-F238E27FC236}">
                <a16:creationId xmlns:a16="http://schemas.microsoft.com/office/drawing/2014/main" id="{3D7EE61E-5BF9-9C58-F463-C422CCCA23F0}"/>
              </a:ext>
            </a:extLst>
          </p:cNvPr>
          <p:cNvSpPr/>
          <p:nvPr/>
        </p:nvSpPr>
        <p:spPr bwMode="auto">
          <a:xfrm>
            <a:off x="7386573" y="1512825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2A32D4A-2C0F-A689-D956-CD9DCB6BB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325198"/>
              </p:ext>
            </p:extLst>
          </p:nvPr>
        </p:nvGraphicFramePr>
        <p:xfrm>
          <a:off x="971600" y="2327561"/>
          <a:ext cx="7200800" cy="357229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759057154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1579247526"/>
                    </a:ext>
                  </a:extLst>
                </a:gridCol>
              </a:tblGrid>
              <a:tr h="9567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미래 직업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 판사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5659612"/>
                  </a:ext>
                </a:extLst>
              </a:tr>
              <a:tr h="261550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인공지능</a:t>
                      </a:r>
                      <a:r>
                        <a:rPr lang="en-US" altLang="ko-KR" dirty="0"/>
                        <a:t>(AI) </a:t>
                      </a:r>
                    </a:p>
                    <a:p>
                      <a:pPr algn="ctr" latinLnBrk="1"/>
                      <a:r>
                        <a:rPr lang="ko-KR" altLang="en-US" dirty="0"/>
                        <a:t>활용 업무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732205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DC60A37-9241-DA57-F771-8DFD6868CCAE}"/>
              </a:ext>
            </a:extLst>
          </p:cNvPr>
          <p:cNvSpPr txBox="1">
            <a:spLocks/>
          </p:cNvSpPr>
          <p:nvPr/>
        </p:nvSpPr>
        <p:spPr bwMode="auto">
          <a:xfrm>
            <a:off x="2411759" y="3370231"/>
            <a:ext cx="5725319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판사로서 비용과 시간을 절약하기 위해 </a:t>
            </a:r>
            <a:endParaRPr lang="en-US" altLang="ko-KR" sz="2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데이터 수집과 판결문 작성 등의 일반 업무는 </a:t>
            </a:r>
            <a:r>
              <a:rPr lang="en-US" altLang="ko-KR" sz="2200" dirty="0">
                <a:solidFill>
                  <a:srgbClr val="FF0000"/>
                </a:solidFill>
              </a:rPr>
              <a:t>AI </a:t>
            </a:r>
            <a:r>
              <a:rPr lang="ko-KR" altLang="en-US" sz="2200" dirty="0">
                <a:solidFill>
                  <a:srgbClr val="FF0000"/>
                </a:solidFill>
              </a:rPr>
              <a:t>판사의 도움을 받고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재판 중에 발생하는 예기치 못한 </a:t>
            </a:r>
            <a:endParaRPr lang="en-US" altLang="ko-KR" sz="2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상황이나 정황을 참작하여 정확한</a:t>
            </a:r>
            <a:endParaRPr lang="en-US" altLang="ko-KR" sz="2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판결을 하도록 하겠다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25436F-C5C6-3A29-6BDF-33B4648CF0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09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555776" y="2780928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C99C56-2B6E-10D7-313E-886E7F50AF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3489</TotalTime>
  <Words>205</Words>
  <Application>Microsoft Office PowerPoint</Application>
  <PresentationFormat>화면 슬라이드 쇼(4:3)</PresentationFormat>
  <Paragraphs>44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48</cp:revision>
  <dcterms:created xsi:type="dcterms:W3CDTF">2024-05-29T05:55:53Z</dcterms:created>
  <dcterms:modified xsi:type="dcterms:W3CDTF">2026-02-05T03:24:47Z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