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0"/>
  </p:notesMasterIdLst>
  <p:sldIdLst>
    <p:sldId id="256" r:id="rId5"/>
    <p:sldId id="261" r:id="rId6"/>
    <p:sldId id="288" r:id="rId7"/>
    <p:sldId id="308" r:id="rId8"/>
    <p:sldId id="278" r:id="rId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5ACEAE-A846-4640-BB14-8DCAFE346187}" v="4" dt="2026-02-05T07:20:19.8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addSld delSld modSld">
      <pc:chgData name="young yoon" userId="91498ed6ae028579" providerId="LiveId" clId="{9C0A59D4-9A4E-4869-A37E-C7E1C3EAE03D}" dt="2026-02-05T07:23:19.608" v="17" actId="1036"/>
      <pc:docMkLst>
        <pc:docMk/>
      </pc:docMkLst>
      <pc:sldChg chg="modSp mod">
        <pc:chgData name="young yoon" userId="91498ed6ae028579" providerId="LiveId" clId="{9C0A59D4-9A4E-4869-A37E-C7E1C3EAE03D}" dt="2026-02-05T07:23:19.608" v="17" actId="1036"/>
        <pc:sldMkLst>
          <pc:docMk/>
          <pc:sldMk cId="4147348808" sldId="288"/>
        </pc:sldMkLst>
        <pc:spChg chg="mod">
          <ac:chgData name="young yoon" userId="91498ed6ae028579" providerId="LiveId" clId="{9C0A59D4-9A4E-4869-A37E-C7E1C3EAE03D}" dt="2026-02-05T07:20:19.841" v="10" actId="20577"/>
          <ac:spMkLst>
            <pc:docMk/>
            <pc:sldMk cId="4147348808" sldId="288"/>
            <ac:spMk id="9" creationId="{935B8C3D-B726-65F3-E59C-D182E28C8BB0}"/>
          </ac:spMkLst>
        </pc:spChg>
        <pc:spChg chg="mod">
          <ac:chgData name="young yoon" userId="91498ed6ae028579" providerId="LiveId" clId="{9C0A59D4-9A4E-4869-A37E-C7E1C3EAE03D}" dt="2026-02-05T07:20:18.983" v="9" actId="20577"/>
          <ac:spMkLst>
            <pc:docMk/>
            <pc:sldMk cId="4147348808" sldId="288"/>
            <ac:spMk id="11" creationId="{41655701-708C-217F-67B6-0EB4F8093317}"/>
          </ac:spMkLst>
        </pc:spChg>
        <pc:spChg chg="mod">
          <ac:chgData name="young yoon" userId="91498ed6ae028579" providerId="LiveId" clId="{9C0A59D4-9A4E-4869-A37E-C7E1C3EAE03D}" dt="2026-02-05T07:23:15.743" v="15" actId="1038"/>
          <ac:spMkLst>
            <pc:docMk/>
            <pc:sldMk cId="4147348808" sldId="288"/>
            <ac:spMk id="16" creationId="{C5429AFC-8F59-7187-E9AA-B578F7D78EE3}"/>
          </ac:spMkLst>
        </pc:spChg>
        <pc:spChg chg="mod">
          <ac:chgData name="young yoon" userId="91498ed6ae028579" providerId="LiveId" clId="{9C0A59D4-9A4E-4869-A37E-C7E1C3EAE03D}" dt="2026-02-05T07:23:19.608" v="17" actId="1036"/>
          <ac:spMkLst>
            <pc:docMk/>
            <pc:sldMk cId="4147348808" sldId="288"/>
            <ac:spMk id="18" creationId="{CA74A7E9-C3E2-2469-C97F-269A8D16C202}"/>
          </ac:spMkLst>
        </pc:spChg>
        <pc:picChg chg="mod">
          <ac:chgData name="young yoon" userId="91498ed6ae028579" providerId="LiveId" clId="{9C0A59D4-9A4E-4869-A37E-C7E1C3EAE03D}" dt="2026-02-05T07:19:55.107" v="8" actId="14100"/>
          <ac:picMkLst>
            <pc:docMk/>
            <pc:sldMk cId="4147348808" sldId="288"/>
            <ac:picMk id="13" creationId="{38F85742-19CE-19EE-DFE4-5DA79EF5C49D}"/>
          </ac:picMkLst>
        </pc:picChg>
      </pc:sldChg>
      <pc:sldChg chg="add del">
        <pc:chgData name="young yoon" userId="91498ed6ae028579" providerId="LiveId" clId="{9C0A59D4-9A4E-4869-A37E-C7E1C3EAE03D}" dt="2026-02-05T07:12:03.812" v="1" actId="47"/>
        <pc:sldMkLst>
          <pc:docMk/>
          <pc:sldMk cId="817776908" sldId="3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06AD3F5-D8C6-515B-2EC7-52F2A96CFA0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A149CCE-07B4-8C4E-6F97-6538F2F7A48E}"/>
              </a:ext>
            </a:extLst>
          </p:cNvPr>
          <p:cNvSpPr txBox="1"/>
          <p:nvPr/>
        </p:nvSpPr>
        <p:spPr>
          <a:xfrm>
            <a:off x="1763688" y="3284984"/>
            <a:ext cx="617443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16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특강 및 진로 캠프 소감문 쓰기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특강 및 진로 캠프 소감문 쓰기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진로 특강 및 진로 캠프 등에 참여한 후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다음 내용을 작성해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73FADAC8-DA4A-5E2E-42CB-AC1EFB853AE7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38F85742-19CE-19EE-DFE4-5DA79EF5C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433" y="1949941"/>
            <a:ext cx="7561007" cy="4544024"/>
          </a:xfrm>
          <a:prstGeom prst="rect">
            <a:avLst/>
          </a:prstGeom>
        </p:spPr>
      </p:pic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D40C13C1-6570-A3A1-8377-4CE1F5FAC6B1}"/>
              </a:ext>
            </a:extLst>
          </p:cNvPr>
          <p:cNvSpPr/>
          <p:nvPr/>
        </p:nvSpPr>
        <p:spPr bwMode="auto">
          <a:xfrm>
            <a:off x="7735153" y="1429364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DDCE78C3-9962-CF06-A813-8792B93C0B23}"/>
              </a:ext>
            </a:extLst>
          </p:cNvPr>
          <p:cNvSpPr txBox="1">
            <a:spLocks/>
          </p:cNvSpPr>
          <p:nvPr/>
        </p:nvSpPr>
        <p:spPr bwMode="auto">
          <a:xfrm>
            <a:off x="2158925" y="1982518"/>
            <a:ext cx="2317976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직업인 특강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9D5C84-9801-884D-01A3-20CD06FB10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35B8C3D-B726-65F3-E59C-D182E28C8BB0}"/>
              </a:ext>
            </a:extLst>
          </p:cNvPr>
          <p:cNvSpPr txBox="1">
            <a:spLocks/>
          </p:cNvSpPr>
          <p:nvPr/>
        </p:nvSpPr>
        <p:spPr bwMode="auto">
          <a:xfrm>
            <a:off x="2237335" y="2763789"/>
            <a:ext cx="2952328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미술 치료사와의 만남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1655701-708C-217F-67B6-0EB4F8093317}"/>
              </a:ext>
            </a:extLst>
          </p:cNvPr>
          <p:cNvSpPr txBox="1">
            <a:spLocks/>
          </p:cNvSpPr>
          <p:nvPr/>
        </p:nvSpPr>
        <p:spPr bwMode="auto">
          <a:xfrm>
            <a:off x="2238149" y="3368620"/>
            <a:ext cx="4955733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미술 치료사의 직업 세계를 알아봄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5429AFC-8F59-7187-E9AA-B578F7D78EE3}"/>
              </a:ext>
            </a:extLst>
          </p:cNvPr>
          <p:cNvSpPr txBox="1">
            <a:spLocks/>
          </p:cNvSpPr>
          <p:nvPr/>
        </p:nvSpPr>
        <p:spPr bwMode="auto">
          <a:xfrm>
            <a:off x="2661627" y="4380379"/>
            <a:ext cx="572679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1700" dirty="0">
                <a:solidFill>
                  <a:srgbClr val="FF0000"/>
                </a:solidFill>
              </a:rPr>
              <a:t>사회적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심리적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정서적 문제로 상담을 하러 온 사람들과 미술활동을 통해서 문제를 분석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진단하고 치료할 수 있는 지식을 갖추어야 함</a:t>
            </a:r>
            <a:r>
              <a:rPr lang="en-US" altLang="ko-KR" sz="1700" dirty="0">
                <a:solidFill>
                  <a:srgbClr val="FF0000"/>
                </a:solidFill>
              </a:rPr>
              <a:t>.</a:t>
            </a:r>
            <a:r>
              <a:rPr lang="ko-KR" altLang="en-US" sz="1700" dirty="0">
                <a:solidFill>
                  <a:srgbClr val="FF0000"/>
                </a:solidFill>
              </a:rPr>
              <a:t> 미술뿐 아니라 임상 심리 등의 이해와 경험이 요구됨</a:t>
            </a:r>
            <a:r>
              <a:rPr lang="en-US" altLang="ko-KR" sz="1700" dirty="0">
                <a:solidFill>
                  <a:srgbClr val="FF0000"/>
                </a:solidFill>
              </a:rPr>
              <a:t>.</a:t>
            </a:r>
            <a:r>
              <a:rPr lang="ko-KR" altLang="en-US" sz="1700" dirty="0">
                <a:solidFill>
                  <a:srgbClr val="FF0000"/>
                </a:solidFill>
              </a:rPr>
              <a:t>                    </a:t>
            </a:r>
            <a:endParaRPr lang="en-US" altLang="ko-KR" sz="17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A74A7E9-C3E2-2469-C97F-269A8D16C202}"/>
              </a:ext>
            </a:extLst>
          </p:cNvPr>
          <p:cNvSpPr txBox="1">
            <a:spLocks/>
          </p:cNvSpPr>
          <p:nvPr/>
        </p:nvSpPr>
        <p:spPr bwMode="auto">
          <a:xfrm>
            <a:off x="1950557" y="5662989"/>
            <a:ext cx="62646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활동하는 사람의 전공은 다양하지만 현장에서는 대학원 이상의 학력을 요구한다고 함</a:t>
            </a:r>
            <a:r>
              <a:rPr lang="en-US" altLang="ko-KR" sz="1800" dirty="0">
                <a:solidFill>
                  <a:srgbClr val="FF0000"/>
                </a:solidFill>
              </a:rPr>
              <a:t>. </a:t>
            </a:r>
            <a:r>
              <a:rPr lang="ko-KR" altLang="en-US" sz="1800" dirty="0">
                <a:solidFill>
                  <a:srgbClr val="FF0000"/>
                </a:solidFill>
              </a:rPr>
              <a:t>공부를 더욱 열심히 </a:t>
            </a:r>
            <a:r>
              <a:rPr lang="ko-KR" altLang="en-US" sz="1800" dirty="0" err="1">
                <a:solidFill>
                  <a:srgbClr val="FF0000"/>
                </a:solidFill>
              </a:rPr>
              <a:t>해야겠음</a:t>
            </a:r>
            <a:r>
              <a:rPr lang="en-US" altLang="ko-KR" sz="1800" dirty="0">
                <a:solidFill>
                  <a:srgbClr val="FF0000"/>
                </a:solidFill>
              </a:rPr>
              <a:t>.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92049146-0DB8-D5E1-3978-A81DD60EECE4}"/>
              </a:ext>
            </a:extLst>
          </p:cNvPr>
          <p:cNvSpPr txBox="1">
            <a:spLocks/>
          </p:cNvSpPr>
          <p:nvPr/>
        </p:nvSpPr>
        <p:spPr bwMode="auto">
          <a:xfrm>
            <a:off x="3858145" y="2354289"/>
            <a:ext cx="375403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F6F14A50-05A8-C5F0-F611-8F86D88623E3}"/>
              </a:ext>
            </a:extLst>
          </p:cNvPr>
          <p:cNvSpPr txBox="1">
            <a:spLocks/>
          </p:cNvSpPr>
          <p:nvPr/>
        </p:nvSpPr>
        <p:spPr bwMode="auto">
          <a:xfrm>
            <a:off x="4589829" y="2362542"/>
            <a:ext cx="486227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8D4DB7D-6E17-9A5A-D6BB-4F56C6435338}"/>
              </a:ext>
            </a:extLst>
          </p:cNvPr>
          <p:cNvSpPr txBox="1">
            <a:spLocks/>
          </p:cNvSpPr>
          <p:nvPr/>
        </p:nvSpPr>
        <p:spPr bwMode="auto">
          <a:xfrm>
            <a:off x="2952660" y="2362406"/>
            <a:ext cx="576613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OO</a:t>
            </a:r>
          </a:p>
        </p:txBody>
      </p:sp>
    </p:spTree>
    <p:extLst>
      <p:ext uri="{BB962C8B-B14F-4D97-AF65-F5344CB8AC3E}">
        <p14:creationId xmlns:p14="http://schemas.microsoft.com/office/powerpoint/2010/main" val="41473488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1" grpId="0"/>
      <p:bldP spid="16" grpId="0"/>
      <p:bldP spid="18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270A5-1EE8-DDA8-A0C6-00AD5B05E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547438-01F0-CD9F-749D-537A98ECFC13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2070219-E7D4-D9EC-BEF7-D611F4267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CF7830-9FE1-1B62-89C1-802F3C9359A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D04DA3B-7C2C-A56F-E6FD-FD25C2FA59CD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CAC2817-58E0-D91D-2859-BE7D3A035275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56D8CD-8B52-9C85-DB4F-DCF1854D2485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특강 및 진로 캠프 소감문 쓰기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E727A9B-6C20-B79A-7567-E515D5419DB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진로 특강 및 진로 캠프 등에 참여한 후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다음 내용을 작성해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021F6762-C9D2-6925-936B-F3CE043B2B6F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004DAD4-383B-FB2B-67BE-0F3DC408A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45" y="1941300"/>
            <a:ext cx="7584514" cy="4631379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178CA72-AFCB-73C0-C6FA-05437259CE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7690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3824</TotalTime>
  <Words>151</Words>
  <Application>Microsoft Office PowerPoint</Application>
  <PresentationFormat>화면 슬라이드 쇼(4:3)</PresentationFormat>
  <Paragraphs>26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나의 꿈을 찾아가는  진로 탐색 워크북</vt:lpstr>
      <vt:lpstr>Ⅱ. 직업 세계와 진로 탐색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54</cp:revision>
  <dcterms:created xsi:type="dcterms:W3CDTF">2024-05-29T05:55:53Z</dcterms:created>
  <dcterms:modified xsi:type="dcterms:W3CDTF">2026-02-05T07:23:25Z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