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1"/>
  </p:notesMasterIdLst>
  <p:sldIdLst>
    <p:sldId id="256" r:id="rId5"/>
    <p:sldId id="261" r:id="rId6"/>
    <p:sldId id="271" r:id="rId7"/>
    <p:sldId id="307" r:id="rId8"/>
    <p:sldId id="306" r:id="rId9"/>
    <p:sldId id="278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965504-5D27-47F3-BD7F-D082690C8280}" v="10" dt="2026-02-06T02:24:48.5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48" autoAdjust="0"/>
    <p:restoredTop sz="95745" autoAdjust="0"/>
  </p:normalViewPr>
  <p:slideViewPr>
    <p:cSldViewPr>
      <p:cViewPr>
        <p:scale>
          <a:sx n="75" d="100"/>
          <a:sy n="75" d="100"/>
        </p:scale>
        <p:origin x="2034" y="6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custSel modSld">
      <pc:chgData name="young yoon" userId="91498ed6ae028579" providerId="LiveId" clId="{9C0A59D4-9A4E-4869-A37E-C7E1C3EAE03D}" dt="2026-02-06T02:24:48.546" v="41"/>
      <pc:docMkLst>
        <pc:docMk/>
      </pc:docMkLst>
      <pc:sldChg chg="modSp mod modAnim">
        <pc:chgData name="young yoon" userId="91498ed6ae028579" providerId="LiveId" clId="{9C0A59D4-9A4E-4869-A37E-C7E1C3EAE03D}" dt="2026-02-06T02:23:09.291" v="37" actId="1037"/>
        <pc:sldMkLst>
          <pc:docMk/>
          <pc:sldMk cId="3950224841" sldId="271"/>
        </pc:sldMkLst>
        <pc:spChg chg="mod">
          <ac:chgData name="young yoon" userId="91498ed6ae028579" providerId="LiveId" clId="{9C0A59D4-9A4E-4869-A37E-C7E1C3EAE03D}" dt="2026-02-06T01:41:23.086" v="6" actId="1035"/>
          <ac:spMkLst>
            <pc:docMk/>
            <pc:sldMk cId="3950224841" sldId="271"/>
            <ac:spMk id="4" creationId="{FBB79F66-4A11-0438-E102-E4EE0C31F562}"/>
          </ac:spMkLst>
        </pc:spChg>
        <pc:spChg chg="mod">
          <ac:chgData name="young yoon" userId="91498ed6ae028579" providerId="LiveId" clId="{9C0A59D4-9A4E-4869-A37E-C7E1C3EAE03D}" dt="2026-02-06T01:41:23.086" v="6" actId="1035"/>
          <ac:spMkLst>
            <pc:docMk/>
            <pc:sldMk cId="3950224841" sldId="271"/>
            <ac:spMk id="9" creationId="{CBD4D272-9E0E-7878-8DFF-A3DC4650F63A}"/>
          </ac:spMkLst>
        </pc:spChg>
        <pc:spChg chg="mod">
          <ac:chgData name="young yoon" userId="91498ed6ae028579" providerId="LiveId" clId="{9C0A59D4-9A4E-4869-A37E-C7E1C3EAE03D}" dt="2026-02-06T02:23:09.291" v="37" actId="1037"/>
          <ac:spMkLst>
            <pc:docMk/>
            <pc:sldMk cId="3950224841" sldId="271"/>
            <ac:spMk id="14" creationId="{6F47DABE-5097-E27D-B33F-8256CDB0C1B0}"/>
          </ac:spMkLst>
        </pc:spChg>
        <pc:spChg chg="mod">
          <ac:chgData name="young yoon" userId="91498ed6ae028579" providerId="LiveId" clId="{9C0A59D4-9A4E-4869-A37E-C7E1C3EAE03D}" dt="2026-02-06T01:41:23.086" v="6" actId="1035"/>
          <ac:spMkLst>
            <pc:docMk/>
            <pc:sldMk cId="3950224841" sldId="271"/>
            <ac:spMk id="15" creationId="{CBDCF422-D15A-8372-2E57-C9E17960D635}"/>
          </ac:spMkLst>
        </pc:spChg>
        <pc:spChg chg="mod">
          <ac:chgData name="young yoon" userId="91498ed6ae028579" providerId="LiveId" clId="{9C0A59D4-9A4E-4869-A37E-C7E1C3EAE03D}" dt="2026-02-06T02:04:36.429" v="12" actId="14100"/>
          <ac:spMkLst>
            <pc:docMk/>
            <pc:sldMk cId="3950224841" sldId="271"/>
            <ac:spMk id="18" creationId="{E122D20D-CC4F-3135-34E1-49CB416AF205}"/>
          </ac:spMkLst>
        </pc:spChg>
        <pc:spChg chg="mod">
          <ac:chgData name="young yoon" userId="91498ed6ae028579" providerId="LiveId" clId="{9C0A59D4-9A4E-4869-A37E-C7E1C3EAE03D}" dt="2026-02-06T02:05:16.172" v="25" actId="1037"/>
          <ac:spMkLst>
            <pc:docMk/>
            <pc:sldMk cId="3950224841" sldId="271"/>
            <ac:spMk id="19" creationId="{B2C32937-2C82-6787-184E-EEB7EF5885FC}"/>
          </ac:spMkLst>
        </pc:spChg>
        <pc:spChg chg="mod">
          <ac:chgData name="young yoon" userId="91498ed6ae028579" providerId="LiveId" clId="{9C0A59D4-9A4E-4869-A37E-C7E1C3EAE03D}" dt="2026-02-06T01:41:23.086" v="6" actId="1035"/>
          <ac:spMkLst>
            <pc:docMk/>
            <pc:sldMk cId="3950224841" sldId="271"/>
            <ac:spMk id="20" creationId="{0C657972-EEB6-F66B-EF43-F8EB9FEBAC4B}"/>
          </ac:spMkLst>
        </pc:spChg>
        <pc:picChg chg="mod">
          <ac:chgData name="young yoon" userId="91498ed6ae028579" providerId="LiveId" clId="{9C0A59D4-9A4E-4869-A37E-C7E1C3EAE03D}" dt="2026-02-06T01:41:23.086" v="6" actId="1035"/>
          <ac:picMkLst>
            <pc:docMk/>
            <pc:sldMk cId="3950224841" sldId="271"/>
            <ac:picMk id="3" creationId="{24AA2088-74B4-A6DE-9115-0737F648060E}"/>
          </ac:picMkLst>
        </pc:picChg>
        <pc:picChg chg="mod">
          <ac:chgData name="young yoon" userId="91498ed6ae028579" providerId="LiveId" clId="{9C0A59D4-9A4E-4869-A37E-C7E1C3EAE03D}" dt="2026-02-06T01:41:07.539" v="2" actId="14100"/>
          <ac:picMkLst>
            <pc:docMk/>
            <pc:sldMk cId="3950224841" sldId="271"/>
            <ac:picMk id="23" creationId="{ED0994A5-2455-297A-939D-9BB0218473C0}"/>
          </ac:picMkLst>
        </pc:picChg>
      </pc:sldChg>
      <pc:sldChg chg="delSp modSp mod modAnim">
        <pc:chgData name="young yoon" userId="91498ed6ae028579" providerId="LiveId" clId="{9C0A59D4-9A4E-4869-A37E-C7E1C3EAE03D}" dt="2026-02-06T02:24:48.546" v="41"/>
        <pc:sldMkLst>
          <pc:docMk/>
          <pc:sldMk cId="1224627539" sldId="306"/>
        </pc:sldMkLst>
        <pc:spChg chg="mod">
          <ac:chgData name="young yoon" userId="91498ed6ae028579" providerId="LiveId" clId="{9C0A59D4-9A4E-4869-A37E-C7E1C3EAE03D}" dt="2026-02-06T02:24:23.894" v="38" actId="255"/>
          <ac:spMkLst>
            <pc:docMk/>
            <pc:sldMk cId="1224627539" sldId="306"/>
            <ac:spMk id="9" creationId="{E19526A1-6060-7749-147A-8C8C2E5C2C9E}"/>
          </ac:spMkLst>
        </pc:spChg>
        <pc:spChg chg="del">
          <ac:chgData name="young yoon" userId="91498ed6ae028579" providerId="LiveId" clId="{9C0A59D4-9A4E-4869-A37E-C7E1C3EAE03D}" dt="2026-02-06T02:24:34.976" v="39" actId="478"/>
          <ac:spMkLst>
            <pc:docMk/>
            <pc:sldMk cId="1224627539" sldId="306"/>
            <ac:spMk id="17" creationId="{22D28583-F312-F4AC-C846-09464CF9CC8E}"/>
          </ac:spMkLst>
        </pc:spChg>
        <pc:spChg chg="mod">
          <ac:chgData name="young yoon" userId="91498ed6ae028579" providerId="LiveId" clId="{9C0A59D4-9A4E-4869-A37E-C7E1C3EAE03D}" dt="2026-02-06T02:24:23.894" v="38" actId="255"/>
          <ac:spMkLst>
            <pc:docMk/>
            <pc:sldMk cId="1224627539" sldId="306"/>
            <ac:spMk id="18" creationId="{2D426433-C41E-8595-BA67-E7F6EA290798}"/>
          </ac:spMkLst>
        </pc:spChg>
      </pc:sldChg>
      <pc:sldChg chg="modSp mod modAnim">
        <pc:chgData name="young yoon" userId="91498ed6ae028579" providerId="LiveId" clId="{9C0A59D4-9A4E-4869-A37E-C7E1C3EAE03D}" dt="2026-02-06T02:23:02.975" v="36" actId="1036"/>
        <pc:sldMkLst>
          <pc:docMk/>
          <pc:sldMk cId="2019457760" sldId="307"/>
        </pc:sldMkLst>
        <pc:spChg chg="mod">
          <ac:chgData name="young yoon" userId="91498ed6ae028579" providerId="LiveId" clId="{9C0A59D4-9A4E-4869-A37E-C7E1C3EAE03D}" dt="2026-02-06T02:23:02.975" v="36" actId="1036"/>
          <ac:spMkLst>
            <pc:docMk/>
            <pc:sldMk cId="2019457760" sldId="307"/>
            <ac:spMk id="14" creationId="{990859DB-EA81-A2D4-6F17-F10E4D5DDF02}"/>
          </ac:spMkLst>
        </pc:spChg>
        <pc:spChg chg="mod">
          <ac:chgData name="young yoon" userId="91498ed6ae028579" providerId="LiveId" clId="{9C0A59D4-9A4E-4869-A37E-C7E1C3EAE03D}" dt="2026-02-06T02:22:39.927" v="31" actId="1037"/>
          <ac:spMkLst>
            <pc:docMk/>
            <pc:sldMk cId="2019457760" sldId="307"/>
            <ac:spMk id="15" creationId="{EDC861A3-8FC0-D653-B6C8-0B47BF30D9EA}"/>
          </ac:spMkLst>
        </pc:spChg>
        <pc:spChg chg="mod">
          <ac:chgData name="young yoon" userId="91498ed6ae028579" providerId="LiveId" clId="{9C0A59D4-9A4E-4869-A37E-C7E1C3EAE03D}" dt="2026-02-06T02:22:44.192" v="33" actId="1037"/>
          <ac:spMkLst>
            <pc:docMk/>
            <pc:sldMk cId="2019457760" sldId="307"/>
            <ac:spMk id="18" creationId="{A1F12081-B910-4E3E-103E-6AA928FE89C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048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CABAE57A-EBD5-D56E-F7EE-3F073A9F34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8134672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Ⅱ.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spc="-15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직업 세계와 진로 탐색</a:t>
            </a:r>
            <a:endParaRPr lang="ko-KR" altLang="en-US" sz="5400" spc="-15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9B2A208E-0F62-4FE3-2F8C-A26E8E9E9425}"/>
              </a:ext>
            </a:extLst>
          </p:cNvPr>
          <p:cNvSpPr txBox="1"/>
          <p:nvPr/>
        </p:nvSpPr>
        <p:spPr>
          <a:xfrm>
            <a:off x="2123728" y="3284984"/>
            <a:ext cx="5814393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18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우리 지역의 고등학교 탐색하기 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43647" y="32842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767983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18_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우리 지역의 고등학교 탐색하기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우리 지역의 고등학교를 탐색하고 유형별로 구분해서 적어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3" name="모서리가 둥근 직사각형 28">
            <a:extLst>
              <a:ext uri="{FF2B5EF4-FFF2-40B4-BE49-F238E27FC236}">
                <a16:creationId xmlns:a16="http://schemas.microsoft.com/office/drawing/2014/main" id="{80D24A10-E7D4-09C4-2F0C-E5CDEC2A52F4}"/>
              </a:ext>
            </a:extLst>
          </p:cNvPr>
          <p:cNvSpPr/>
          <p:nvPr/>
        </p:nvSpPr>
        <p:spPr bwMode="auto">
          <a:xfrm>
            <a:off x="7672946" y="1373812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840DA5A6-7519-667C-3569-1A80810DD4F7}"/>
              </a:ext>
            </a:extLst>
          </p:cNvPr>
          <p:cNvSpPr txBox="1">
            <a:spLocks/>
          </p:cNvSpPr>
          <p:nvPr/>
        </p:nvSpPr>
        <p:spPr bwMode="auto">
          <a:xfrm>
            <a:off x="2733616" y="1770508"/>
            <a:ext cx="2036294" cy="454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1800" dirty="0">
                <a:solidFill>
                  <a:schemeClr val="bg1"/>
                </a:solidFill>
              </a:rPr>
              <a:t>경찰</a:t>
            </a:r>
            <a:r>
              <a:rPr lang="ko-KR" altLang="en-US" sz="1800" dirty="0">
                <a:solidFill>
                  <a:srgbClr val="FF0000"/>
                </a:solidFill>
              </a:rPr>
              <a:t>                    </a:t>
            </a:r>
            <a:endParaRPr lang="en-US" altLang="ko-KR" sz="1800" dirty="0">
              <a:solidFill>
                <a:srgbClr val="FF0000"/>
              </a:solidFill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ED0994A5-2455-297A-939D-9BB0218473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2018998"/>
            <a:ext cx="7704856" cy="4434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E122D20D-CC4F-3135-34E1-49CB416AF205}"/>
              </a:ext>
            </a:extLst>
          </p:cNvPr>
          <p:cNvSpPr txBox="1">
            <a:spLocks/>
          </p:cNvSpPr>
          <p:nvPr/>
        </p:nvSpPr>
        <p:spPr bwMode="auto">
          <a:xfrm>
            <a:off x="3191378" y="2276872"/>
            <a:ext cx="5422289" cy="70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None/>
            </a:pPr>
            <a:r>
              <a:rPr lang="ko-KR" altLang="en-US" sz="1800" dirty="0" err="1">
                <a:solidFill>
                  <a:srgbClr val="FF0000"/>
                </a:solidFill>
              </a:rPr>
              <a:t>기흥고</a:t>
            </a:r>
            <a:r>
              <a:rPr lang="en-US" altLang="ko-KR" sz="1800" dirty="0">
                <a:solidFill>
                  <a:srgbClr val="FF0000"/>
                </a:solidFill>
              </a:rPr>
              <a:t>, </a:t>
            </a:r>
            <a:r>
              <a:rPr lang="ko-KR" altLang="en-US" sz="1800" dirty="0" err="1">
                <a:solidFill>
                  <a:srgbClr val="FF0000"/>
                </a:solidFill>
              </a:rPr>
              <a:t>신갈고</a:t>
            </a:r>
            <a:r>
              <a:rPr lang="en-US" altLang="ko-KR" sz="1800" dirty="0">
                <a:solidFill>
                  <a:srgbClr val="FF0000"/>
                </a:solidFill>
              </a:rPr>
              <a:t>, </a:t>
            </a:r>
            <a:r>
              <a:rPr lang="ko-KR" altLang="en-US" sz="1800" dirty="0" err="1">
                <a:solidFill>
                  <a:srgbClr val="FF0000"/>
                </a:solidFill>
              </a:rPr>
              <a:t>흥덕고</a:t>
            </a:r>
            <a:r>
              <a:rPr lang="en-US" altLang="ko-KR" sz="1800" dirty="0">
                <a:solidFill>
                  <a:srgbClr val="FF0000"/>
                </a:solidFill>
              </a:rPr>
              <a:t>, </a:t>
            </a:r>
            <a:r>
              <a:rPr lang="ko-KR" altLang="en-US" sz="1800" dirty="0" err="1">
                <a:solidFill>
                  <a:srgbClr val="FF0000"/>
                </a:solidFill>
              </a:rPr>
              <a:t>성지고</a:t>
            </a:r>
            <a:r>
              <a:rPr lang="en-US" altLang="ko-KR" sz="1800" dirty="0">
                <a:solidFill>
                  <a:srgbClr val="FF0000"/>
                </a:solidFill>
              </a:rPr>
              <a:t>, </a:t>
            </a:r>
            <a:r>
              <a:rPr lang="ko-KR" altLang="en-US" sz="1800" dirty="0" err="1">
                <a:solidFill>
                  <a:srgbClr val="FF0000"/>
                </a:solidFill>
              </a:rPr>
              <a:t>구성고</a:t>
            </a:r>
            <a:r>
              <a:rPr lang="en-US" altLang="ko-KR" sz="1800" dirty="0">
                <a:solidFill>
                  <a:srgbClr val="FF0000"/>
                </a:solidFill>
              </a:rPr>
              <a:t>, </a:t>
            </a:r>
            <a:r>
              <a:rPr lang="ko-KR" altLang="en-US" sz="1800" dirty="0" err="1">
                <a:solidFill>
                  <a:srgbClr val="FF0000"/>
                </a:solidFill>
              </a:rPr>
              <a:t>청덕고</a:t>
            </a:r>
            <a:r>
              <a:rPr lang="en-US" altLang="ko-KR" sz="1800" dirty="0">
                <a:solidFill>
                  <a:srgbClr val="FF0000"/>
                </a:solidFill>
              </a:rPr>
              <a:t>, </a:t>
            </a:r>
          </a:p>
          <a:p>
            <a:pPr marL="0" indent="0" latinLnBrk="0">
              <a:buNone/>
            </a:pPr>
            <a:r>
              <a:rPr lang="ko-KR" altLang="en-US" sz="1800" dirty="0" err="1">
                <a:solidFill>
                  <a:srgbClr val="FF0000"/>
                </a:solidFill>
              </a:rPr>
              <a:t>용인백현고</a:t>
            </a:r>
            <a:r>
              <a:rPr lang="en-US" altLang="ko-KR" sz="1800" dirty="0">
                <a:solidFill>
                  <a:srgbClr val="FF0000"/>
                </a:solidFill>
              </a:rPr>
              <a:t>,  </a:t>
            </a:r>
            <a:r>
              <a:rPr lang="ko-KR" altLang="en-US" sz="1800" dirty="0" err="1">
                <a:solidFill>
                  <a:srgbClr val="FF0000"/>
                </a:solidFill>
              </a:rPr>
              <a:t>초당고</a:t>
            </a:r>
            <a:r>
              <a:rPr lang="en-US" altLang="ko-KR" sz="1800" dirty="0">
                <a:solidFill>
                  <a:srgbClr val="FF0000"/>
                </a:solidFill>
              </a:rPr>
              <a:t>, </a:t>
            </a:r>
            <a:r>
              <a:rPr lang="ko-KR" altLang="en-US" sz="1800" dirty="0">
                <a:solidFill>
                  <a:srgbClr val="FF0000"/>
                </a:solidFill>
              </a:rPr>
              <a:t>보라고</a:t>
            </a:r>
            <a:r>
              <a:rPr lang="en-US" altLang="ko-KR" sz="1800" dirty="0">
                <a:solidFill>
                  <a:srgbClr val="FF0000"/>
                </a:solidFill>
              </a:rPr>
              <a:t>, </a:t>
            </a:r>
            <a:r>
              <a:rPr lang="ko-KR" altLang="en-US" sz="1800" dirty="0" err="1">
                <a:solidFill>
                  <a:srgbClr val="FF0000"/>
                </a:solidFill>
              </a:rPr>
              <a:t>서천고</a:t>
            </a:r>
            <a:endParaRPr lang="ko-KR" altLang="en-US" sz="1800" dirty="0">
              <a:solidFill>
                <a:srgbClr val="FF0000"/>
              </a:solidFill>
            </a:endParaRP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FBB79F66-4A11-0438-E102-E4EE0C31F562}"/>
              </a:ext>
            </a:extLst>
          </p:cNvPr>
          <p:cNvSpPr txBox="1">
            <a:spLocks/>
          </p:cNvSpPr>
          <p:nvPr/>
        </p:nvSpPr>
        <p:spPr bwMode="auto">
          <a:xfrm>
            <a:off x="3141724" y="2953883"/>
            <a:ext cx="4978587" cy="4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1800" dirty="0">
                <a:solidFill>
                  <a:srgbClr val="FF0000"/>
                </a:solidFill>
              </a:rPr>
              <a:t>경기과학고</a:t>
            </a:r>
            <a:r>
              <a:rPr lang="en-US" altLang="ko-KR" sz="1800" dirty="0">
                <a:solidFill>
                  <a:srgbClr val="FF0000"/>
                </a:solidFill>
              </a:rPr>
              <a:t>(</a:t>
            </a:r>
            <a:r>
              <a:rPr lang="ko-KR" altLang="en-US" sz="1800" dirty="0">
                <a:solidFill>
                  <a:srgbClr val="FF0000"/>
                </a:solidFill>
              </a:rPr>
              <a:t>수원</a:t>
            </a:r>
            <a:r>
              <a:rPr lang="en-US" altLang="ko-KR" sz="1800" dirty="0">
                <a:solidFill>
                  <a:srgbClr val="FF0000"/>
                </a:solidFill>
              </a:rPr>
              <a:t>), </a:t>
            </a:r>
            <a:r>
              <a:rPr lang="ko-KR" altLang="en-US" sz="1800" dirty="0" err="1">
                <a:solidFill>
                  <a:srgbClr val="FF0000"/>
                </a:solidFill>
              </a:rPr>
              <a:t>경기북과학고</a:t>
            </a:r>
            <a:r>
              <a:rPr lang="en-US" altLang="ko-KR" sz="1800" dirty="0">
                <a:solidFill>
                  <a:srgbClr val="FF0000"/>
                </a:solidFill>
              </a:rPr>
              <a:t>(</a:t>
            </a:r>
            <a:r>
              <a:rPr lang="ko-KR" altLang="en-US" sz="1800" dirty="0">
                <a:solidFill>
                  <a:srgbClr val="FF0000"/>
                </a:solidFill>
              </a:rPr>
              <a:t>의정부</a:t>
            </a:r>
            <a:r>
              <a:rPr lang="en-US" altLang="ko-KR" sz="1800" dirty="0">
                <a:solidFill>
                  <a:srgbClr val="FF0000"/>
                </a:solidFill>
              </a:rPr>
              <a:t>)</a:t>
            </a:r>
            <a:r>
              <a:rPr lang="ko-KR" altLang="en-US" sz="1800" dirty="0">
                <a:solidFill>
                  <a:srgbClr val="FF0000"/>
                </a:solidFill>
              </a:rPr>
              <a:t>                    </a:t>
            </a:r>
            <a:endParaRPr lang="en-US" altLang="ko-KR" sz="1800" dirty="0">
              <a:solidFill>
                <a:srgbClr val="FF0000"/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BD4D272-9E0E-7878-8DFF-A3DC4650F63A}"/>
              </a:ext>
            </a:extLst>
          </p:cNvPr>
          <p:cNvSpPr txBox="1">
            <a:spLocks/>
          </p:cNvSpPr>
          <p:nvPr/>
        </p:nvSpPr>
        <p:spPr bwMode="auto">
          <a:xfrm>
            <a:off x="3141724" y="3514444"/>
            <a:ext cx="2036294" cy="4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1800" dirty="0">
                <a:solidFill>
                  <a:srgbClr val="FF0000"/>
                </a:solidFill>
              </a:rPr>
              <a:t>수원외고</a:t>
            </a:r>
            <a:r>
              <a:rPr lang="en-US" altLang="ko-KR" sz="1800" dirty="0">
                <a:solidFill>
                  <a:srgbClr val="FF0000"/>
                </a:solidFill>
              </a:rPr>
              <a:t>(</a:t>
            </a:r>
            <a:r>
              <a:rPr lang="ko-KR" altLang="en-US" sz="1800" dirty="0">
                <a:solidFill>
                  <a:srgbClr val="FF0000"/>
                </a:solidFill>
              </a:rPr>
              <a:t>수원</a:t>
            </a:r>
            <a:r>
              <a:rPr lang="en-US" altLang="ko-KR" sz="1800" dirty="0">
                <a:solidFill>
                  <a:srgbClr val="FF0000"/>
                </a:solidFill>
              </a:rPr>
              <a:t>)</a:t>
            </a:r>
            <a:r>
              <a:rPr lang="ko-KR" altLang="en-US" sz="1800" dirty="0">
                <a:solidFill>
                  <a:srgbClr val="FF0000"/>
                </a:solidFill>
              </a:rPr>
              <a:t>                    </a:t>
            </a:r>
            <a:endParaRPr lang="en-US" altLang="ko-KR" sz="1800" dirty="0">
              <a:solidFill>
                <a:srgbClr val="FF0000"/>
              </a:solidFill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6F47DABE-5097-E27D-B33F-8256CDB0C1B0}"/>
              </a:ext>
            </a:extLst>
          </p:cNvPr>
          <p:cNvSpPr txBox="1">
            <a:spLocks/>
          </p:cNvSpPr>
          <p:nvPr/>
        </p:nvSpPr>
        <p:spPr bwMode="auto">
          <a:xfrm>
            <a:off x="3131840" y="4197049"/>
            <a:ext cx="4814652" cy="4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1800" dirty="0">
                <a:solidFill>
                  <a:srgbClr val="FF0000"/>
                </a:solidFill>
              </a:rPr>
              <a:t>청심국제고</a:t>
            </a:r>
            <a:r>
              <a:rPr lang="en-US" altLang="ko-KR" sz="1800" dirty="0">
                <a:solidFill>
                  <a:srgbClr val="FF0000"/>
                </a:solidFill>
              </a:rPr>
              <a:t>(</a:t>
            </a:r>
            <a:r>
              <a:rPr lang="ko-KR" altLang="en-US" sz="1800" dirty="0">
                <a:solidFill>
                  <a:srgbClr val="FF0000"/>
                </a:solidFill>
              </a:rPr>
              <a:t>가평</a:t>
            </a:r>
            <a:r>
              <a:rPr lang="en-US" altLang="ko-KR" sz="1800" dirty="0">
                <a:solidFill>
                  <a:srgbClr val="FF0000"/>
                </a:solidFill>
              </a:rPr>
              <a:t>), </a:t>
            </a:r>
            <a:r>
              <a:rPr lang="ko-KR" altLang="en-US" sz="1800" dirty="0" err="1">
                <a:solidFill>
                  <a:srgbClr val="FF0000"/>
                </a:solidFill>
              </a:rPr>
              <a:t>동탄국제고</a:t>
            </a:r>
            <a:r>
              <a:rPr lang="en-US" altLang="ko-KR" sz="1800" dirty="0">
                <a:solidFill>
                  <a:srgbClr val="FF0000"/>
                </a:solidFill>
              </a:rPr>
              <a:t>(</a:t>
            </a:r>
            <a:r>
              <a:rPr lang="ko-KR" altLang="en-US" sz="1800" dirty="0">
                <a:solidFill>
                  <a:srgbClr val="FF0000"/>
                </a:solidFill>
              </a:rPr>
              <a:t>화성</a:t>
            </a:r>
            <a:r>
              <a:rPr lang="en-US" altLang="ko-KR" sz="1800" dirty="0">
                <a:solidFill>
                  <a:srgbClr val="FF0000"/>
                </a:solidFill>
              </a:rPr>
              <a:t>)</a:t>
            </a:r>
            <a:r>
              <a:rPr lang="ko-KR" altLang="en-US" sz="1800" dirty="0">
                <a:solidFill>
                  <a:srgbClr val="FF0000"/>
                </a:solidFill>
              </a:rPr>
              <a:t>                    </a:t>
            </a:r>
            <a:endParaRPr lang="en-US" altLang="ko-KR" sz="1800" dirty="0">
              <a:solidFill>
                <a:srgbClr val="FF0000"/>
              </a:solidFill>
            </a:endParaRP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CBDCF422-D15A-8372-2E57-C9E17960D635}"/>
              </a:ext>
            </a:extLst>
          </p:cNvPr>
          <p:cNvSpPr txBox="1">
            <a:spLocks/>
          </p:cNvSpPr>
          <p:nvPr/>
        </p:nvSpPr>
        <p:spPr bwMode="auto">
          <a:xfrm>
            <a:off x="3094213" y="4745224"/>
            <a:ext cx="6041914" cy="4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1800" spc="-150" dirty="0">
                <a:solidFill>
                  <a:srgbClr val="FF0000"/>
                </a:solidFill>
              </a:rPr>
              <a:t>고양예술고</a:t>
            </a:r>
            <a:r>
              <a:rPr lang="en-US" altLang="ko-KR" sz="1800" spc="-150" dirty="0">
                <a:solidFill>
                  <a:srgbClr val="FF0000"/>
                </a:solidFill>
              </a:rPr>
              <a:t>, </a:t>
            </a:r>
            <a:r>
              <a:rPr lang="ko-KR" altLang="en-US" sz="1800" spc="-150" dirty="0">
                <a:solidFill>
                  <a:srgbClr val="FF0000"/>
                </a:solidFill>
              </a:rPr>
              <a:t>계원예술고</a:t>
            </a:r>
            <a:r>
              <a:rPr lang="en-US" altLang="ko-KR" sz="1800" spc="-150" dirty="0">
                <a:solidFill>
                  <a:srgbClr val="FF0000"/>
                </a:solidFill>
              </a:rPr>
              <a:t>(</a:t>
            </a:r>
            <a:r>
              <a:rPr lang="ko-KR" altLang="en-US" sz="1800" spc="-150" dirty="0">
                <a:solidFill>
                  <a:srgbClr val="FF0000"/>
                </a:solidFill>
              </a:rPr>
              <a:t>성남</a:t>
            </a:r>
            <a:r>
              <a:rPr lang="en-US" altLang="ko-KR" sz="1800" spc="-150" dirty="0">
                <a:solidFill>
                  <a:srgbClr val="FF0000"/>
                </a:solidFill>
              </a:rPr>
              <a:t>), </a:t>
            </a:r>
            <a:r>
              <a:rPr lang="ko-KR" altLang="en-US" sz="1800" spc="-150" dirty="0">
                <a:solidFill>
                  <a:srgbClr val="FF0000"/>
                </a:solidFill>
              </a:rPr>
              <a:t>경기예술고</a:t>
            </a:r>
            <a:r>
              <a:rPr lang="en-US" altLang="ko-KR" sz="1800" spc="-150" dirty="0">
                <a:solidFill>
                  <a:srgbClr val="FF0000"/>
                </a:solidFill>
              </a:rPr>
              <a:t>(</a:t>
            </a:r>
            <a:r>
              <a:rPr lang="ko-KR" altLang="en-US" sz="1800" spc="-150" dirty="0">
                <a:solidFill>
                  <a:srgbClr val="FF0000"/>
                </a:solidFill>
              </a:rPr>
              <a:t>부천</a:t>
            </a:r>
            <a:r>
              <a:rPr lang="en-US" altLang="ko-KR" sz="1800" spc="-150" dirty="0">
                <a:solidFill>
                  <a:srgbClr val="FF0000"/>
                </a:solidFill>
              </a:rPr>
              <a:t>), </a:t>
            </a:r>
            <a:r>
              <a:rPr lang="ko-KR" altLang="en-US" sz="1800" spc="-150" dirty="0">
                <a:solidFill>
                  <a:srgbClr val="FF0000"/>
                </a:solidFill>
              </a:rPr>
              <a:t>안양예술고                    </a:t>
            </a:r>
            <a:endParaRPr lang="en-US" altLang="ko-KR" sz="1800" spc="-150" dirty="0">
              <a:solidFill>
                <a:srgbClr val="FF0000"/>
              </a:solidFill>
            </a:endParaRP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B2C32937-2C82-6787-184E-EEB7EF5885FC}"/>
              </a:ext>
            </a:extLst>
          </p:cNvPr>
          <p:cNvSpPr txBox="1">
            <a:spLocks/>
          </p:cNvSpPr>
          <p:nvPr/>
        </p:nvSpPr>
        <p:spPr bwMode="auto">
          <a:xfrm>
            <a:off x="3203848" y="5277169"/>
            <a:ext cx="2036294" cy="4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1800" dirty="0">
                <a:solidFill>
                  <a:srgbClr val="FF0000"/>
                </a:solidFill>
              </a:rPr>
              <a:t>경기체육고</a:t>
            </a:r>
            <a:r>
              <a:rPr lang="en-US" altLang="ko-KR" sz="1800" dirty="0">
                <a:solidFill>
                  <a:srgbClr val="FF0000"/>
                </a:solidFill>
              </a:rPr>
              <a:t>(</a:t>
            </a:r>
            <a:r>
              <a:rPr lang="ko-KR" altLang="en-US" sz="1800" dirty="0">
                <a:solidFill>
                  <a:srgbClr val="FF0000"/>
                </a:solidFill>
              </a:rPr>
              <a:t>수원</a:t>
            </a:r>
            <a:r>
              <a:rPr lang="en-US" altLang="ko-KR" sz="1800" dirty="0">
                <a:solidFill>
                  <a:srgbClr val="FF0000"/>
                </a:solidFill>
              </a:rPr>
              <a:t>)</a:t>
            </a:r>
            <a:r>
              <a:rPr lang="ko-KR" altLang="en-US" sz="1800" dirty="0">
                <a:solidFill>
                  <a:srgbClr val="FF0000"/>
                </a:solidFill>
              </a:rPr>
              <a:t>                   </a:t>
            </a:r>
            <a:endParaRPr lang="en-US" altLang="ko-KR" sz="1800" dirty="0">
              <a:solidFill>
                <a:srgbClr val="FF0000"/>
              </a:solidFill>
            </a:endParaRP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0C657972-EEB6-F66B-EF43-F8EB9FEBAC4B}"/>
              </a:ext>
            </a:extLst>
          </p:cNvPr>
          <p:cNvSpPr txBox="1">
            <a:spLocks/>
          </p:cNvSpPr>
          <p:nvPr/>
        </p:nvSpPr>
        <p:spPr bwMode="auto">
          <a:xfrm>
            <a:off x="3220559" y="5876149"/>
            <a:ext cx="4812631" cy="4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1800" dirty="0" err="1">
                <a:solidFill>
                  <a:srgbClr val="FF0000"/>
                </a:solidFill>
              </a:rPr>
              <a:t>수원하이텍고</a:t>
            </a:r>
            <a:r>
              <a:rPr lang="en-US" altLang="ko-KR" sz="1800" dirty="0">
                <a:solidFill>
                  <a:srgbClr val="FF0000"/>
                </a:solidFill>
              </a:rPr>
              <a:t>, </a:t>
            </a:r>
            <a:r>
              <a:rPr lang="ko-KR" altLang="en-US" sz="1800" dirty="0" err="1">
                <a:solidFill>
                  <a:srgbClr val="FF0000"/>
                </a:solidFill>
              </a:rPr>
              <a:t>평택마이스터고</a:t>
            </a:r>
            <a:r>
              <a:rPr lang="ko-KR" altLang="en-US" sz="1800" dirty="0">
                <a:solidFill>
                  <a:srgbClr val="FF0000"/>
                </a:solidFill>
              </a:rPr>
              <a:t>                    </a:t>
            </a:r>
            <a:endParaRPr lang="en-US" altLang="ko-KR" sz="1800" dirty="0">
              <a:solidFill>
                <a:srgbClr val="FF0000"/>
              </a:solidFill>
            </a:endParaRPr>
          </a:p>
        </p:txBody>
      </p:sp>
      <p:pic>
        <p:nvPicPr>
          <p:cNvPr id="16" name="그림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7453BE-1893-89D7-83F3-AA2B647A21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2248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  <p:bldP spid="9" grpId="0"/>
      <p:bldP spid="14" grpId="0"/>
      <p:bldP spid="15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66978D-FE42-9456-11B4-8FACEA89D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BEBC21-975C-BA97-11A9-00421728D9AC}"/>
              </a:ext>
            </a:extLst>
          </p:cNvPr>
          <p:cNvSpPr txBox="1"/>
          <p:nvPr/>
        </p:nvSpPr>
        <p:spPr>
          <a:xfrm>
            <a:off x="243647" y="32842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1891934-B47A-B858-B483-7531F30869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4A8F35-9252-2DA3-7F6A-E91F40F1D44F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385F80E7-C27D-B8A2-3A44-28196001CADF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294CF38-559F-4EBB-0102-42185306899E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17C8FD-8A39-0E0B-3165-B1BF12BD5606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18_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우리 지역의 고등학교 탐색하기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4983FA8D-B965-B1FD-17C7-572AE8ECA863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우리 지역의 고등학교를 탐색하고 유형별로 구분해서 적어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BE8B8DB-1FCB-43E3-1101-74B7693E082C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3" name="모서리가 둥근 직사각형 28">
            <a:extLst>
              <a:ext uri="{FF2B5EF4-FFF2-40B4-BE49-F238E27FC236}">
                <a16:creationId xmlns:a16="http://schemas.microsoft.com/office/drawing/2014/main" id="{F741274A-EBAF-1D72-BD39-8329731B6B4C}"/>
              </a:ext>
            </a:extLst>
          </p:cNvPr>
          <p:cNvSpPr/>
          <p:nvPr/>
        </p:nvSpPr>
        <p:spPr bwMode="auto">
          <a:xfrm>
            <a:off x="7752277" y="1510701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2561E6B3-0A55-75B8-DD62-3AFEC972E334}"/>
              </a:ext>
            </a:extLst>
          </p:cNvPr>
          <p:cNvSpPr txBox="1">
            <a:spLocks/>
          </p:cNvSpPr>
          <p:nvPr/>
        </p:nvSpPr>
        <p:spPr bwMode="auto">
          <a:xfrm>
            <a:off x="2733616" y="1770508"/>
            <a:ext cx="2036294" cy="454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1800" dirty="0">
                <a:solidFill>
                  <a:schemeClr val="bg1"/>
                </a:solidFill>
              </a:rPr>
              <a:t>경찰</a:t>
            </a:r>
            <a:r>
              <a:rPr lang="ko-KR" altLang="en-US" sz="1800" dirty="0">
                <a:solidFill>
                  <a:srgbClr val="FF0000"/>
                </a:solidFill>
              </a:rPr>
              <a:t>                    </a:t>
            </a:r>
            <a:endParaRPr lang="en-US" altLang="ko-KR" sz="1800" dirty="0">
              <a:solidFill>
                <a:srgbClr val="FF0000"/>
              </a:solidFill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8B0A049-A8A0-575E-7D82-2B1606A271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2271088"/>
            <a:ext cx="7632848" cy="3002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A1F12081-B910-4E3E-103E-6AA928FE89C3}"/>
              </a:ext>
            </a:extLst>
          </p:cNvPr>
          <p:cNvSpPr txBox="1">
            <a:spLocks/>
          </p:cNvSpPr>
          <p:nvPr/>
        </p:nvSpPr>
        <p:spPr bwMode="auto">
          <a:xfrm>
            <a:off x="3203848" y="2271088"/>
            <a:ext cx="3339659" cy="4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1800" dirty="0" err="1">
                <a:solidFill>
                  <a:srgbClr val="FF0000"/>
                </a:solidFill>
              </a:rPr>
              <a:t>덕영고</a:t>
            </a:r>
            <a:r>
              <a:rPr lang="en-US" altLang="ko-KR" sz="1800" dirty="0">
                <a:solidFill>
                  <a:srgbClr val="FF0000"/>
                </a:solidFill>
              </a:rPr>
              <a:t>, </a:t>
            </a:r>
            <a:r>
              <a:rPr lang="ko-KR" altLang="en-US" sz="1800" dirty="0" err="1">
                <a:solidFill>
                  <a:srgbClr val="FF0000"/>
                </a:solidFill>
              </a:rPr>
              <a:t>용인바이오고</a:t>
            </a:r>
            <a:r>
              <a:rPr lang="ko-KR" altLang="en-US" sz="1800" dirty="0">
                <a:solidFill>
                  <a:srgbClr val="FF0000"/>
                </a:solidFill>
              </a:rPr>
              <a:t>                    </a:t>
            </a:r>
            <a:endParaRPr lang="en-US" altLang="ko-KR" sz="1800" dirty="0">
              <a:solidFill>
                <a:srgbClr val="FF0000"/>
              </a:solidFill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990859DB-EA81-A2D4-6F17-F10E4D5DDF02}"/>
              </a:ext>
            </a:extLst>
          </p:cNvPr>
          <p:cNvSpPr txBox="1">
            <a:spLocks/>
          </p:cNvSpPr>
          <p:nvPr/>
        </p:nvSpPr>
        <p:spPr bwMode="auto">
          <a:xfrm>
            <a:off x="3224859" y="3478957"/>
            <a:ext cx="2036294" cy="454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1800" dirty="0" err="1">
                <a:solidFill>
                  <a:srgbClr val="FF0000"/>
                </a:solidFill>
              </a:rPr>
              <a:t>운정고</a:t>
            </a:r>
            <a:r>
              <a:rPr lang="en-US" altLang="ko-KR" sz="1800" dirty="0">
                <a:solidFill>
                  <a:srgbClr val="FF0000"/>
                </a:solidFill>
              </a:rPr>
              <a:t>(</a:t>
            </a:r>
            <a:r>
              <a:rPr lang="ko-KR" altLang="en-US" sz="1800" dirty="0">
                <a:solidFill>
                  <a:srgbClr val="FF0000"/>
                </a:solidFill>
              </a:rPr>
              <a:t>파주</a:t>
            </a:r>
            <a:r>
              <a:rPr lang="en-US" altLang="ko-KR" sz="1800" dirty="0">
                <a:solidFill>
                  <a:srgbClr val="FF0000"/>
                </a:solidFill>
              </a:rPr>
              <a:t>)</a:t>
            </a:r>
            <a:r>
              <a:rPr lang="ko-KR" altLang="en-US" sz="1800" dirty="0">
                <a:solidFill>
                  <a:srgbClr val="FF0000"/>
                </a:solidFill>
              </a:rPr>
              <a:t>                    </a:t>
            </a:r>
            <a:endParaRPr lang="en-US" altLang="ko-KR" sz="1800" dirty="0">
              <a:solidFill>
                <a:srgbClr val="FF0000"/>
              </a:solidFill>
            </a:endParaRP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EDC861A3-8FC0-D653-B6C8-0B47BF30D9EA}"/>
              </a:ext>
            </a:extLst>
          </p:cNvPr>
          <p:cNvSpPr txBox="1">
            <a:spLocks/>
          </p:cNvSpPr>
          <p:nvPr/>
        </p:nvSpPr>
        <p:spPr bwMode="auto">
          <a:xfrm>
            <a:off x="3203848" y="4068156"/>
            <a:ext cx="5829718" cy="4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1800" dirty="0" err="1">
                <a:solidFill>
                  <a:srgbClr val="FF0000"/>
                </a:solidFill>
              </a:rPr>
              <a:t>용인한국어대학교부설고</a:t>
            </a:r>
            <a:r>
              <a:rPr lang="en-US" altLang="ko-KR" sz="1800" dirty="0">
                <a:solidFill>
                  <a:srgbClr val="FF0000"/>
                </a:solidFill>
              </a:rPr>
              <a:t>(</a:t>
            </a:r>
            <a:r>
              <a:rPr lang="ko-KR" altLang="en-US" sz="1800" dirty="0">
                <a:solidFill>
                  <a:srgbClr val="FF0000"/>
                </a:solidFill>
              </a:rPr>
              <a:t>용인</a:t>
            </a:r>
            <a:r>
              <a:rPr lang="en-US" altLang="ko-KR" sz="1800" dirty="0">
                <a:solidFill>
                  <a:srgbClr val="FF0000"/>
                </a:solidFill>
              </a:rPr>
              <a:t>), </a:t>
            </a:r>
            <a:r>
              <a:rPr lang="ko-KR" altLang="en-US" sz="1800" dirty="0">
                <a:solidFill>
                  <a:srgbClr val="FF0000"/>
                </a:solidFill>
              </a:rPr>
              <a:t>안산동산고</a:t>
            </a:r>
            <a:r>
              <a:rPr lang="en-US" altLang="ko-KR" sz="1800" dirty="0">
                <a:solidFill>
                  <a:srgbClr val="FF0000"/>
                </a:solidFill>
              </a:rPr>
              <a:t>(</a:t>
            </a:r>
            <a:r>
              <a:rPr lang="ko-KR" altLang="en-US" sz="1800" dirty="0">
                <a:solidFill>
                  <a:srgbClr val="FF0000"/>
                </a:solidFill>
              </a:rPr>
              <a:t>안산</a:t>
            </a:r>
            <a:r>
              <a:rPr lang="en-US" altLang="ko-KR" sz="1800" dirty="0">
                <a:solidFill>
                  <a:srgbClr val="FF0000"/>
                </a:solidFill>
              </a:rPr>
              <a:t>) </a:t>
            </a:r>
            <a:r>
              <a:rPr lang="ko-KR" altLang="en-US" sz="1800" dirty="0">
                <a:solidFill>
                  <a:srgbClr val="FF0000"/>
                </a:solidFill>
              </a:rPr>
              <a:t>   </a:t>
            </a:r>
            <a:endParaRPr lang="en-US" altLang="ko-KR" sz="1800" dirty="0">
              <a:solidFill>
                <a:srgbClr val="FF0000"/>
              </a:solidFill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3ACDFFC-7957-1CE1-6370-02B3181E6A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4577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4BF59A-1C8B-E9A4-1BE7-A310EFBFB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D893AC-3320-2B29-1246-9A318E40819E}"/>
              </a:ext>
            </a:extLst>
          </p:cNvPr>
          <p:cNvSpPr txBox="1"/>
          <p:nvPr/>
        </p:nvSpPr>
        <p:spPr>
          <a:xfrm>
            <a:off x="243647" y="32842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037E06B-CA89-B138-61FA-F8C2ED8D8B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84885A2-5AB6-BE5B-5BC0-05493EFA722B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CA94CF8D-E7AE-C246-B0AC-225F6D86667F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D80D22E-A638-746D-2416-B754CA4741A8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958FD5-F5F6-E464-920B-02B64342B4D2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18_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우리 지역의 고등학교 탐색하기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AD7711A2-CF10-B337-7959-448F958AA170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내가 진학하고 싶은 고등학교를 정하고 그 이유를 적어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80D457E-0A2E-9D77-4C11-D1EBD5279802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3" name="모서리가 둥근 직사각형 28">
            <a:extLst>
              <a:ext uri="{FF2B5EF4-FFF2-40B4-BE49-F238E27FC236}">
                <a16:creationId xmlns:a16="http://schemas.microsoft.com/office/drawing/2014/main" id="{5F176A95-0CA4-A74A-E487-74A11392208E}"/>
              </a:ext>
            </a:extLst>
          </p:cNvPr>
          <p:cNvSpPr/>
          <p:nvPr/>
        </p:nvSpPr>
        <p:spPr bwMode="auto">
          <a:xfrm>
            <a:off x="7593548" y="1548481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DDAA7EF9-4DA1-42B0-37B5-35276CB7F5BD}"/>
              </a:ext>
            </a:extLst>
          </p:cNvPr>
          <p:cNvGraphicFramePr>
            <a:graphicFrameLocks noGrp="1"/>
          </p:cNvGraphicFramePr>
          <p:nvPr/>
        </p:nvGraphicFramePr>
        <p:xfrm>
          <a:off x="970106" y="2336393"/>
          <a:ext cx="7434939" cy="25327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5019">
                  <a:extLst>
                    <a:ext uri="{9D8B030D-6E8A-4147-A177-3AD203B41FA5}">
                      <a16:colId xmlns:a16="http://schemas.microsoft.com/office/drawing/2014/main" val="3796934235"/>
                    </a:ext>
                  </a:extLst>
                </a:gridCol>
                <a:gridCol w="5469920">
                  <a:extLst>
                    <a:ext uri="{9D8B030D-6E8A-4147-A177-3AD203B41FA5}">
                      <a16:colId xmlns:a16="http://schemas.microsoft.com/office/drawing/2014/main" val="1474056539"/>
                    </a:ext>
                  </a:extLst>
                </a:gridCol>
              </a:tblGrid>
              <a:tr h="10134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고등학교 이름 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543946"/>
                  </a:ext>
                </a:extLst>
              </a:tr>
              <a:tr h="15193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/>
                        <a:t>        </a:t>
                      </a:r>
                      <a:r>
                        <a:rPr lang="ko-KR" altLang="en-US" b="0" dirty="0"/>
                        <a:t>이유</a:t>
                      </a:r>
                    </a:p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9972035"/>
                  </a:ext>
                </a:extLst>
              </a:tr>
            </a:tbl>
          </a:graphicData>
        </a:graphic>
      </p:graphicFrame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2D426433-C41E-8595-BA67-E7F6EA290798}"/>
              </a:ext>
            </a:extLst>
          </p:cNvPr>
          <p:cNvSpPr txBox="1">
            <a:spLocks/>
          </p:cNvSpPr>
          <p:nvPr/>
        </p:nvSpPr>
        <p:spPr bwMode="auto">
          <a:xfrm>
            <a:off x="3169338" y="3787819"/>
            <a:ext cx="4116840" cy="49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집에서 가장 가까운 거리다</a:t>
            </a:r>
            <a:r>
              <a:rPr lang="en-US" altLang="ko-KR" sz="2000" dirty="0">
                <a:solidFill>
                  <a:srgbClr val="FF0000"/>
                </a:solidFill>
              </a:rPr>
              <a:t>.</a:t>
            </a:r>
            <a:r>
              <a:rPr lang="ko-KR" altLang="en-US" sz="2000" dirty="0">
                <a:solidFill>
                  <a:srgbClr val="FF0000"/>
                </a:solidFill>
              </a:rPr>
              <a:t>                    </a:t>
            </a:r>
            <a:endParaRPr lang="en-US" altLang="ko-KR" sz="2000" dirty="0">
              <a:solidFill>
                <a:srgbClr val="FF0000"/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19526A1-6060-7749-147A-8C8C2E5C2C9E}"/>
              </a:ext>
            </a:extLst>
          </p:cNvPr>
          <p:cNvSpPr txBox="1">
            <a:spLocks/>
          </p:cNvSpPr>
          <p:nvPr/>
        </p:nvSpPr>
        <p:spPr bwMode="auto">
          <a:xfrm>
            <a:off x="3191464" y="2649812"/>
            <a:ext cx="2036294" cy="49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2000" dirty="0" err="1">
                <a:solidFill>
                  <a:srgbClr val="FF0000"/>
                </a:solidFill>
              </a:rPr>
              <a:t>기흥고</a:t>
            </a:r>
            <a:r>
              <a:rPr lang="ko-KR" altLang="en-US" sz="2000" dirty="0">
                <a:solidFill>
                  <a:srgbClr val="FF0000"/>
                </a:solidFill>
              </a:rPr>
              <a:t>                    </a:t>
            </a:r>
            <a:endParaRPr lang="en-US" altLang="ko-KR" sz="2000" dirty="0">
              <a:solidFill>
                <a:srgbClr val="FF0000"/>
              </a:solidFill>
            </a:endParaRPr>
          </a:p>
        </p:txBody>
      </p:sp>
      <p:pic>
        <p:nvPicPr>
          <p:cNvPr id="14" name="그림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25344D-1DB8-3D5F-F2C0-D553E9D82B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6275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Props1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4293</TotalTime>
  <Words>192</Words>
  <Application>Microsoft Office PowerPoint</Application>
  <PresentationFormat>화면 슬라이드 쇼(4:3)</PresentationFormat>
  <Paragraphs>45</Paragraphs>
  <Slides>6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Adobe 고딕 Std B</vt:lpstr>
      <vt:lpstr>HY견고딕</vt:lpstr>
      <vt:lpstr>굴림</vt:lpstr>
      <vt:lpstr>Arial</vt:lpstr>
      <vt:lpstr>Times New Roman</vt:lpstr>
      <vt:lpstr>Wingdings</vt:lpstr>
      <vt:lpstr>Level</vt:lpstr>
      <vt:lpstr>PowerPoint 프레젠테이션</vt:lpstr>
      <vt:lpstr>Ⅱ. 직업 세계와 진로 탐색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57</cp:revision>
  <dcterms:created xsi:type="dcterms:W3CDTF">2024-05-29T05:55:53Z</dcterms:created>
  <dcterms:modified xsi:type="dcterms:W3CDTF">2026-02-06T02:24:54Z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