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7" r:id="rId7"/>
    <p:sldId id="322" r:id="rId8"/>
    <p:sldId id="323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915E4A-0A7B-468F-A385-2193A43C0AA1}" v="10" dt="2026-02-03T07:33:09.5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3T07:34:27.034" v="24" actId="1037"/>
      <pc:docMkLst>
        <pc:docMk/>
      </pc:docMkLst>
      <pc:sldChg chg="modSp mod">
        <pc:chgData name="young yoon" userId="91498ed6ae028579" providerId="LiveId" clId="{9C0A59D4-9A4E-4869-A37E-C7E1C3EAE03D}" dt="2026-02-03T07:34:27.034" v="24" actId="1037"/>
        <pc:sldMkLst>
          <pc:docMk/>
          <pc:sldMk cId="2426450591" sldId="323"/>
        </pc:sldMkLst>
        <pc:spChg chg="mod">
          <ac:chgData name="young yoon" userId="91498ed6ae028579" providerId="LiveId" clId="{9C0A59D4-9A4E-4869-A37E-C7E1C3EAE03D}" dt="2026-02-03T07:34:27.034" v="24" actId="1037"/>
          <ac:spMkLst>
            <pc:docMk/>
            <pc:sldMk cId="2426450591" sldId="323"/>
            <ac:spMk id="2" creationId="{6A472416-E5DA-BE7B-509B-8E92AF96D9FE}"/>
          </ac:spMkLst>
        </pc:spChg>
        <pc:spChg chg="mod">
          <ac:chgData name="young yoon" userId="91498ed6ae028579" providerId="LiveId" clId="{9C0A59D4-9A4E-4869-A37E-C7E1C3EAE03D}" dt="2026-02-03T07:33:49.174" v="13" actId="1036"/>
          <ac:spMkLst>
            <pc:docMk/>
            <pc:sldMk cId="2426450591" sldId="323"/>
            <ac:spMk id="13" creationId="{686A1176-D5DA-A048-9F6C-5EA9310EBF90}"/>
          </ac:spMkLst>
        </pc:spChg>
        <pc:graphicFrameChg chg="mod modGraphic">
          <ac:chgData name="young yoon" userId="91498ed6ae028579" providerId="LiveId" clId="{9C0A59D4-9A4E-4869-A37E-C7E1C3EAE03D}" dt="2026-02-03T07:34:21.408" v="18" actId="1036"/>
          <ac:graphicFrameMkLst>
            <pc:docMk/>
            <pc:sldMk cId="2426450591" sldId="323"/>
            <ac:graphicFrameMk id="4" creationId="{DC9CE0F7-E84F-B73F-DD87-FAB5180007B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23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45EA77B-92C7-7DC5-3A52-3A63041C6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A97A6171-832E-6BBF-ABB3-ED9106B8C31D}"/>
              </a:ext>
            </a:extLst>
          </p:cNvPr>
          <p:cNvSpPr txBox="1"/>
          <p:nvPr/>
        </p:nvSpPr>
        <p:spPr>
          <a:xfrm>
            <a:off x="26779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08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행복 그래프 그리기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26111" y="1069496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여가 시간에 주로 하는 활동을 </a:t>
            </a:r>
            <a:r>
              <a:rPr lang="en-US" altLang="ko-KR" sz="2000" b="1" spc="-20" dirty="0">
                <a:latin typeface="+mn-ea"/>
              </a:rPr>
              <a:t>5</a:t>
            </a:r>
            <a:r>
              <a:rPr lang="ko-KR" altLang="en-US" sz="2000" b="1" spc="-20" dirty="0">
                <a:latin typeface="+mn-ea"/>
              </a:rPr>
              <a:t>가지 이상 골라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65454" y="110751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69D5447-3A4A-B137-0591-28C65EB8418B}"/>
              </a:ext>
            </a:extLst>
          </p:cNvPr>
          <p:cNvSpPr/>
          <p:nvPr/>
        </p:nvSpPr>
        <p:spPr bwMode="auto">
          <a:xfrm>
            <a:off x="7749509" y="143835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E007D55-000D-8470-1FC4-EA1BF9A0B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39559"/>
              </p:ext>
            </p:extLst>
          </p:nvPr>
        </p:nvGraphicFramePr>
        <p:xfrm>
          <a:off x="971601" y="1975918"/>
          <a:ext cx="2952327" cy="289324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952327">
                  <a:extLst>
                    <a:ext uri="{9D8B030D-6E8A-4147-A177-3AD203B41FA5}">
                      <a16:colId xmlns:a16="http://schemas.microsoft.com/office/drawing/2014/main" val="2068211830"/>
                    </a:ext>
                  </a:extLst>
                </a:gridCol>
              </a:tblGrid>
              <a:tr h="573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여가 활동의 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1033398"/>
                  </a:ext>
                </a:extLst>
              </a:tr>
              <a:tr h="231941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/>
                        <a:t>게임</a:t>
                      </a:r>
                      <a:r>
                        <a:rPr lang="en-US" altLang="ko-KR" sz="2000" dirty="0"/>
                        <a:t>, SNS</a:t>
                      </a:r>
                      <a:r>
                        <a:rPr lang="ko-KR" altLang="en-US" sz="2000" dirty="0"/>
                        <a:t>하기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 err="1"/>
                        <a:t>친구랑</a:t>
                      </a:r>
                      <a:r>
                        <a:rPr lang="ko-KR" altLang="en-US" sz="2000" dirty="0"/>
                        <a:t> 놀기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잠자기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en-US" altLang="ko-KR" sz="2000" dirty="0"/>
                        <a:t>TV </a:t>
                      </a:r>
                      <a:r>
                        <a:rPr lang="ko-KR" altLang="en-US" sz="2000" dirty="0"/>
                        <a:t>시청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독서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취미 생활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운동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여행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봉사 활동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요리하기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공부하기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영화 보기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쇼핑하기 등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776109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A8C8F7B-BDEB-3BE7-AB2E-077042BF0672}"/>
              </a:ext>
            </a:extLst>
          </p:cNvPr>
          <p:cNvSpPr txBox="1"/>
          <p:nvPr/>
        </p:nvSpPr>
        <p:spPr>
          <a:xfrm>
            <a:off x="4077250" y="1968090"/>
            <a:ext cx="4504586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4384428" y="2157525"/>
            <a:ext cx="3571948" cy="19389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SNS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하기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 err="1">
                <a:solidFill>
                  <a:srgbClr val="FF0000"/>
                </a:solidFill>
                <a:effectLst/>
                <a:latin typeface="+mn-ea"/>
              </a:rPr>
              <a:t>친구랑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 놀기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잠자기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요리하기</a:t>
            </a:r>
            <a:r>
              <a:rPr lang="en-US" altLang="ko-KR" sz="2400" kern="0" dirty="0">
                <a:solidFill>
                  <a:srgbClr val="FF0000"/>
                </a:solidFill>
                <a:latin typeface="+mn-ea"/>
              </a:rPr>
              <a:t>,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 </a:t>
            </a:r>
          </a:p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공부하기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</a:p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자전거 타기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</a:t>
            </a:r>
          </a:p>
          <a:p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 TV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보기 등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070A50-B2AD-F1E1-56DB-FB0AC2312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145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ED16A-C1A6-C41C-B909-4191515C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50B5C6DF-1F0D-3469-FDF2-CA4EC9FCD4C3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6F71734-6433-25A0-1C81-B1527EFD2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EBB9D5-40FA-5238-C69C-8DDA386B345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5515FF5-3195-98CE-6D07-F4FB7DD195B9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EE51C7A-0D8B-E328-C869-859ACF14EB6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DC48F0-E2DB-F220-7E51-149879D6B890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881B770-DC58-5E7F-4E5E-3648A517A1DB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</a:t>
            </a:r>
            <a:r>
              <a:rPr lang="en-US" altLang="ko-KR" sz="2000" b="1" spc="-150" dirty="0">
                <a:latin typeface="+mn-ea"/>
              </a:rPr>
              <a:t>1</a:t>
            </a:r>
            <a:r>
              <a:rPr lang="ko-KR" altLang="en-US" sz="2000" b="1" spc="-150" dirty="0">
                <a:latin typeface="+mn-ea"/>
              </a:rPr>
              <a:t>에서 작성한 활동을 의미와 재미로 나누어 행복 그래프에 배치해 보자</a:t>
            </a:r>
            <a:r>
              <a:rPr lang="en-US" altLang="ko-KR" sz="2000" b="1" spc="-15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2F1C3D3-BAF3-A64B-CFAE-DD97196242F0}"/>
              </a:ext>
            </a:extLst>
          </p:cNvPr>
          <p:cNvSpPr/>
          <p:nvPr/>
        </p:nvSpPr>
        <p:spPr>
          <a:xfrm>
            <a:off x="611560" y="104502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F7E1A06-7995-4393-9BC4-2E3D5808013F}"/>
              </a:ext>
            </a:extLst>
          </p:cNvPr>
          <p:cNvSpPr/>
          <p:nvPr/>
        </p:nvSpPr>
        <p:spPr bwMode="auto">
          <a:xfrm>
            <a:off x="7744165" y="142802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7C91803-802C-A925-CD99-3D4295216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064" y="1987429"/>
            <a:ext cx="7563199" cy="42462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A3E206-9F87-3F4A-5C56-3E9878E6F0DD}"/>
              </a:ext>
            </a:extLst>
          </p:cNvPr>
          <p:cNvSpPr txBox="1"/>
          <p:nvPr/>
        </p:nvSpPr>
        <p:spPr>
          <a:xfrm>
            <a:off x="1131592" y="2189881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게임하기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5283B2-1272-EB14-7C5C-AE6ED1372089}"/>
              </a:ext>
            </a:extLst>
          </p:cNvPr>
          <p:cNvSpPr txBox="1"/>
          <p:nvPr/>
        </p:nvSpPr>
        <p:spPr>
          <a:xfrm>
            <a:off x="2309285" y="2547422"/>
            <a:ext cx="1830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solidFill>
                  <a:srgbClr val="FF0000"/>
                </a:solidFill>
              </a:rPr>
              <a:t>SNS </a:t>
            </a:r>
            <a:r>
              <a:rPr lang="ko-KR" altLang="en-US" sz="2200" dirty="0">
                <a:solidFill>
                  <a:srgbClr val="FF0000"/>
                </a:solidFill>
              </a:rPr>
              <a:t>하기</a:t>
            </a:r>
            <a:r>
              <a:rPr lang="en-US" altLang="ko-KR" sz="2200" dirty="0">
                <a:solidFill>
                  <a:srgbClr val="FF0000"/>
                </a:solidFill>
              </a:rPr>
              <a:t>, TV </a:t>
            </a:r>
            <a:r>
              <a:rPr lang="ko-KR" altLang="en-US" sz="2200" dirty="0">
                <a:solidFill>
                  <a:srgbClr val="FF0000"/>
                </a:solidFill>
              </a:rPr>
              <a:t>보기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C2D397-1E2A-EC08-468E-5795F3A0B00E}"/>
              </a:ext>
            </a:extLst>
          </p:cNvPr>
          <p:cNvSpPr txBox="1"/>
          <p:nvPr/>
        </p:nvSpPr>
        <p:spPr>
          <a:xfrm>
            <a:off x="1680259" y="5009744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잠자기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00EE52-142A-0684-A7AA-13B93BE4FC20}"/>
              </a:ext>
            </a:extLst>
          </p:cNvPr>
          <p:cNvSpPr txBox="1"/>
          <p:nvPr/>
        </p:nvSpPr>
        <p:spPr>
          <a:xfrm>
            <a:off x="1131593" y="5611412"/>
            <a:ext cx="18922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그냥 있기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C4D3B2-F704-B60A-67BA-B447D2074009}"/>
              </a:ext>
            </a:extLst>
          </p:cNvPr>
          <p:cNvSpPr txBox="1"/>
          <p:nvPr/>
        </p:nvSpPr>
        <p:spPr>
          <a:xfrm>
            <a:off x="6878221" y="5383612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공부하기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11A4E0-903F-383C-D7B1-4292AFBF09CE}"/>
              </a:ext>
            </a:extLst>
          </p:cNvPr>
          <p:cNvSpPr txBox="1"/>
          <p:nvPr/>
        </p:nvSpPr>
        <p:spPr>
          <a:xfrm>
            <a:off x="6084167" y="2877293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요리하기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996425-13C5-29C3-34A1-BB6DB3EFA21D}"/>
              </a:ext>
            </a:extLst>
          </p:cNvPr>
          <p:cNvSpPr txBox="1"/>
          <p:nvPr/>
        </p:nvSpPr>
        <p:spPr>
          <a:xfrm>
            <a:off x="6829818" y="2300636"/>
            <a:ext cx="19337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자전거타기</a:t>
            </a:r>
          </a:p>
        </p:txBody>
      </p:sp>
      <p:pic>
        <p:nvPicPr>
          <p:cNvPr id="19" name="그림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33A61D-4AAA-0DC9-B462-52F3E66A7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394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41C2B-64A2-2F11-651C-1ECA878B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6B20FDDC-36C7-A969-5B94-0309D6E3C070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E0E52C6-6292-9BCB-1F88-DEBCE3DF97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05A96B-B9D5-08CC-739E-44E3691DBF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F9203F2-AE9C-61EC-1120-601ACD4D6AD6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D7D1FA8-6182-70F4-F3D0-7BC1777911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EBC7B-86E0-9651-BE5F-9D726D633469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4D3C9A0-1130-10CF-4E5C-2FDF4A7662A8}"/>
              </a:ext>
            </a:extLst>
          </p:cNvPr>
          <p:cNvSpPr txBox="1">
            <a:spLocks/>
          </p:cNvSpPr>
          <p:nvPr/>
        </p:nvSpPr>
        <p:spPr bwMode="auto">
          <a:xfrm>
            <a:off x="1070398" y="1003375"/>
            <a:ext cx="76931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2</a:t>
            </a:r>
            <a:r>
              <a:rPr lang="ko-KR" altLang="en-US" sz="2000" b="1" spc="-20" dirty="0">
                <a:latin typeface="+mn-ea"/>
              </a:rPr>
              <a:t>에서 작성한 그래프를 보면서 행복한 삶을 위해 어떤 노력을 해야 할지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918A347-72FA-CB14-6CB5-E31F6F4CD0F5}"/>
              </a:ext>
            </a:extLst>
          </p:cNvPr>
          <p:cNvSpPr/>
          <p:nvPr/>
        </p:nvSpPr>
        <p:spPr>
          <a:xfrm>
            <a:off x="665454" y="1075512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C22FEA1A-FC95-ED22-A205-1C41623C2CA4}"/>
              </a:ext>
            </a:extLst>
          </p:cNvPr>
          <p:cNvSpPr/>
          <p:nvPr/>
        </p:nvSpPr>
        <p:spPr bwMode="auto">
          <a:xfrm>
            <a:off x="7680688" y="158561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C9CE0F7-E84F-B73F-DD87-FAB518000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64975"/>
              </p:ext>
            </p:extLst>
          </p:nvPr>
        </p:nvGraphicFramePr>
        <p:xfrm>
          <a:off x="971600" y="2379743"/>
          <a:ext cx="7506945" cy="328150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123062">
                  <a:extLst>
                    <a:ext uri="{9D8B030D-6E8A-4147-A177-3AD203B41FA5}">
                      <a16:colId xmlns:a16="http://schemas.microsoft.com/office/drawing/2014/main" val="207302689"/>
                    </a:ext>
                  </a:extLst>
                </a:gridCol>
                <a:gridCol w="5383883">
                  <a:extLst>
                    <a:ext uri="{9D8B030D-6E8A-4147-A177-3AD203B41FA5}">
                      <a16:colId xmlns:a16="http://schemas.microsoft.com/office/drawing/2014/main" val="449396820"/>
                    </a:ext>
                  </a:extLst>
                </a:gridCol>
              </a:tblGrid>
              <a:tr h="13929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재미있고 </a:t>
                      </a:r>
                      <a:endParaRPr lang="en-US" altLang="ko-KR" b="0" dirty="0"/>
                    </a:p>
                    <a:p>
                      <a:pPr algn="ctr" latinLnBrk="1"/>
                      <a:r>
                        <a:rPr lang="ko-KR" altLang="en-US" b="0" dirty="0"/>
                        <a:t>의미 있는 활동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444220"/>
                  </a:ext>
                </a:extLst>
              </a:tr>
              <a:tr h="18885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필요한 노력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308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A472416-E5DA-BE7B-509B-8E92AF96D9FE}"/>
              </a:ext>
            </a:extLst>
          </p:cNvPr>
          <p:cNvSpPr txBox="1"/>
          <p:nvPr/>
        </p:nvSpPr>
        <p:spPr>
          <a:xfrm>
            <a:off x="3203848" y="2926105"/>
            <a:ext cx="30356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자전거 타기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요리하기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6A1176-D5DA-A048-9F6C-5EA9310EBF90}"/>
              </a:ext>
            </a:extLst>
          </p:cNvPr>
          <p:cNvSpPr txBox="1"/>
          <p:nvPr/>
        </p:nvSpPr>
        <p:spPr>
          <a:xfrm>
            <a:off x="3203848" y="4121204"/>
            <a:ext cx="518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여가 시간에 재미와 의미 둘 다 있는  활동을 할 수 있도록 노력하고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r>
              <a:rPr lang="en-US" altLang="ko-KR" sz="2200" dirty="0">
                <a:solidFill>
                  <a:srgbClr val="FF0000"/>
                </a:solidFill>
              </a:rPr>
              <a:t>TV </a:t>
            </a:r>
            <a:r>
              <a:rPr lang="ko-KR" altLang="en-US" sz="2200" dirty="0">
                <a:solidFill>
                  <a:srgbClr val="FF0000"/>
                </a:solidFill>
              </a:rPr>
              <a:t>시청과 게임하는 시간을 줄여야겠다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9297DF-D583-E065-9DC8-45A3697D5D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50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3611</TotalTime>
  <Words>207</Words>
  <Application>Microsoft Office PowerPoint</Application>
  <PresentationFormat>화면 슬라이드 쇼(4:3)</PresentationFormat>
  <Paragraphs>60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61</cp:revision>
  <dcterms:created xsi:type="dcterms:W3CDTF">2024-05-29T05:55:53Z</dcterms:created>
  <dcterms:modified xsi:type="dcterms:W3CDTF">2026-02-03T07:34:34Z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