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10"/>
  </p:notesMasterIdLst>
  <p:sldIdLst>
    <p:sldId id="256" r:id="rId5"/>
    <p:sldId id="261" r:id="rId6"/>
    <p:sldId id="270" r:id="rId7"/>
    <p:sldId id="301" r:id="rId8"/>
    <p:sldId id="278" r:id="rId9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F78D57-1F6E-40F2-B31A-D5051AA46F0D}" v="6" dt="2026-02-05T06:52:10.5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DBED569-4797-4DF1-A0F4-6AAB3CD982D8}" styleName="밝은 스타일 3 - 강조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2" autoAdjust="0"/>
    <p:restoredTop sz="94647" autoAdjust="0"/>
  </p:normalViewPr>
  <p:slideViewPr>
    <p:cSldViewPr>
      <p:cViewPr varScale="1">
        <p:scale>
          <a:sx n="101" d="100"/>
          <a:sy n="101" d="100"/>
        </p:scale>
        <p:origin x="117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modSld">
      <pc:chgData name="young yoon" userId="91498ed6ae028579" providerId="LiveId" clId="{9C0A59D4-9A4E-4869-A37E-C7E1C3EAE03D}" dt="2026-02-05T06:53:13.938" v="44" actId="14100"/>
      <pc:docMkLst>
        <pc:docMk/>
      </pc:docMkLst>
      <pc:sldChg chg="modSp mod">
        <pc:chgData name="young yoon" userId="91498ed6ae028579" providerId="LiveId" clId="{9C0A59D4-9A4E-4869-A37E-C7E1C3EAE03D}" dt="2026-02-05T06:53:13.938" v="44" actId="14100"/>
        <pc:sldMkLst>
          <pc:docMk/>
          <pc:sldMk cId="418617918" sldId="270"/>
        </pc:sldMkLst>
        <pc:spChg chg="mod">
          <ac:chgData name="young yoon" userId="91498ed6ae028579" providerId="LiveId" clId="{9C0A59D4-9A4E-4869-A37E-C7E1C3EAE03D}" dt="2026-02-05T06:52:41.499" v="33" actId="1038"/>
          <ac:spMkLst>
            <pc:docMk/>
            <pc:sldMk cId="418617918" sldId="270"/>
            <ac:spMk id="13" creationId="{080EC098-69E8-2277-E224-2DBFDEBDF33F}"/>
          </ac:spMkLst>
        </pc:spChg>
        <pc:spChg chg="mod">
          <ac:chgData name="young yoon" userId="91498ed6ae028579" providerId="LiveId" clId="{9C0A59D4-9A4E-4869-A37E-C7E1C3EAE03D}" dt="2026-02-05T06:52:52.034" v="39" actId="1038"/>
          <ac:spMkLst>
            <pc:docMk/>
            <pc:sldMk cId="418617918" sldId="270"/>
            <ac:spMk id="14" creationId="{C5F0F8DB-1E91-C72A-4365-D457CFE4146F}"/>
          </ac:spMkLst>
        </pc:spChg>
        <pc:spChg chg="mod">
          <ac:chgData name="young yoon" userId="91498ed6ae028579" providerId="LiveId" clId="{9C0A59D4-9A4E-4869-A37E-C7E1C3EAE03D}" dt="2026-02-05T06:52:56.065" v="40" actId="1036"/>
          <ac:spMkLst>
            <pc:docMk/>
            <pc:sldMk cId="418617918" sldId="270"/>
            <ac:spMk id="15" creationId="{7459D8EF-05E8-9176-BFDD-5E98869A0FBE}"/>
          </ac:spMkLst>
        </pc:spChg>
        <pc:spChg chg="mod">
          <ac:chgData name="young yoon" userId="91498ed6ae028579" providerId="LiveId" clId="{9C0A59D4-9A4E-4869-A37E-C7E1C3EAE03D}" dt="2026-02-05T06:52:30.056" v="30" actId="1036"/>
          <ac:spMkLst>
            <pc:docMk/>
            <pc:sldMk cId="418617918" sldId="270"/>
            <ac:spMk id="16" creationId="{A04063C0-3341-29A5-6467-10A33A1887D7}"/>
          </ac:spMkLst>
        </pc:spChg>
        <pc:spChg chg="mod">
          <ac:chgData name="young yoon" userId="91498ed6ae028579" providerId="LiveId" clId="{9C0A59D4-9A4E-4869-A37E-C7E1C3EAE03D}" dt="2026-02-05T06:53:13.938" v="44" actId="14100"/>
          <ac:spMkLst>
            <pc:docMk/>
            <pc:sldMk cId="418617918" sldId="270"/>
            <ac:spMk id="19" creationId="{5FA36072-4282-8A87-6039-66ACD2ECAAB3}"/>
          </ac:spMkLst>
        </pc:spChg>
        <pc:spChg chg="mod">
          <ac:chgData name="young yoon" userId="91498ed6ae028579" providerId="LiveId" clId="{9C0A59D4-9A4E-4869-A37E-C7E1C3EAE03D}" dt="2026-02-05T06:52:19.677" v="26" actId="14100"/>
          <ac:spMkLst>
            <pc:docMk/>
            <pc:sldMk cId="418617918" sldId="270"/>
            <ac:spMk id="20" creationId="{88671826-2F77-9E7E-CCAE-5E9F8D5EC58D}"/>
          </ac:spMkLst>
        </pc:spChg>
        <pc:picChg chg="mod">
          <ac:chgData name="young yoon" userId="91498ed6ae028579" providerId="LiveId" clId="{9C0A59D4-9A4E-4869-A37E-C7E1C3EAE03D}" dt="2026-02-05T05:50:10.636" v="15" actId="1076"/>
          <ac:picMkLst>
            <pc:docMk/>
            <pc:sldMk cId="418617918" sldId="270"/>
            <ac:picMk id="18" creationId="{61E301BE-4C37-E59B-88F9-C73C7F7C7C7E}"/>
          </ac:picMkLst>
        </pc:picChg>
      </pc:sldChg>
      <pc:sldChg chg="modSp mod">
        <pc:chgData name="young yoon" userId="91498ed6ae028579" providerId="LiveId" clId="{9C0A59D4-9A4E-4869-A37E-C7E1C3EAE03D}" dt="2026-02-05T06:51:45.156" v="23" actId="20577"/>
        <pc:sldMkLst>
          <pc:docMk/>
          <pc:sldMk cId="3008450885" sldId="301"/>
        </pc:sldMkLst>
        <pc:spChg chg="mod">
          <ac:chgData name="young yoon" userId="91498ed6ae028579" providerId="LiveId" clId="{9C0A59D4-9A4E-4869-A37E-C7E1C3EAE03D}" dt="2026-02-05T06:51:45.156" v="23" actId="20577"/>
          <ac:spMkLst>
            <pc:docMk/>
            <pc:sldMk cId="3008450885" sldId="301"/>
            <ac:spMk id="17" creationId="{A2E345F3-393E-AF6A-EF19-6EA3A9E7F56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8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BCCAF043-54FB-7E8A-EB5E-C083055E68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980728"/>
            <a:ext cx="7772400" cy="14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ko-KR" altLang="en-US" sz="30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꿈을 찾아가는 </a:t>
            </a:r>
            <a:br>
              <a:rPr lang="en-US" altLang="ko-KR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</a:br>
            <a:r>
              <a:rPr lang="ko-KR" altLang="en-US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탐색 워크북</a:t>
            </a:r>
            <a:endParaRPr lang="ko-KR" altLang="en-US" kern="0" dirty="0">
              <a:ea typeface="굴림" charset="-127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8134672" cy="1400274"/>
          </a:xfrm>
        </p:spPr>
        <p:txBody>
          <a:bodyPr/>
          <a:lstStyle/>
          <a:p>
            <a:pPr algn="l"/>
            <a:r>
              <a:rPr lang="en-US" altLang="ko-KR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Ⅱ.</a:t>
            </a:r>
            <a: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5400" spc="-15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직업 세계와 진로 탐색</a:t>
            </a:r>
            <a:endParaRPr lang="ko-KR" altLang="en-US" sz="5400" spc="-15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D14023A0-98FF-16D4-A7F1-0A737ED4154E}"/>
              </a:ext>
            </a:extLst>
          </p:cNvPr>
          <p:cNvSpPr txBox="1"/>
          <p:nvPr/>
        </p:nvSpPr>
        <p:spPr>
          <a:xfrm>
            <a:off x="2123728" y="3284984"/>
            <a:ext cx="5814393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13 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관심 직업 정보 찾기</a:t>
            </a:r>
            <a:endParaRPr lang="ko-KR" altLang="en-US" sz="25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25770" y="8948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3338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13_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관심 직업 정보 찾기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1043606" y="1003375"/>
            <a:ext cx="780369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커리어넷의 진로심리검사 직업적성검사 결과를 정리하고</a:t>
            </a:r>
            <a:r>
              <a:rPr lang="en-US" altLang="ko-KR" sz="2000" b="1" spc="-20" dirty="0">
                <a:latin typeface="+mn-ea"/>
              </a:rPr>
              <a:t>, </a:t>
            </a:r>
            <a:r>
              <a:rPr lang="ko-KR" altLang="en-US" sz="2000" b="1" spc="-20" dirty="0">
                <a:latin typeface="+mn-ea"/>
              </a:rPr>
              <a:t>관련 직업군과 직업을 적어 보자</a:t>
            </a:r>
            <a:r>
              <a:rPr lang="en-US" altLang="ko-KR" sz="2000" b="1" spc="-20" dirty="0">
                <a:latin typeface="+mn-ea"/>
              </a:rPr>
              <a:t>. (1</a:t>
            </a:r>
            <a:r>
              <a:rPr lang="ko-KR" altLang="en-US" sz="2000" b="1" spc="-20" dirty="0">
                <a:latin typeface="+mn-ea"/>
              </a:rPr>
              <a:t>단원의 적성 유형을 참고하여 작성 가능</a:t>
            </a:r>
            <a:r>
              <a:rPr lang="en-US" altLang="ko-KR" sz="2000" b="1" spc="-20" dirty="0">
                <a:latin typeface="+mn-ea"/>
              </a:rPr>
              <a:t>)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3669260-8780-9737-6FC8-B6885CC9145D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9" name="모서리가 둥근 직사각형 28">
            <a:extLst>
              <a:ext uri="{FF2B5EF4-FFF2-40B4-BE49-F238E27FC236}">
                <a16:creationId xmlns:a16="http://schemas.microsoft.com/office/drawing/2014/main" id="{6A6242C7-D50B-1958-7C63-611CAD421D8C}"/>
              </a:ext>
            </a:extLst>
          </p:cNvPr>
          <p:cNvSpPr/>
          <p:nvPr/>
        </p:nvSpPr>
        <p:spPr bwMode="auto">
          <a:xfrm>
            <a:off x="7448844" y="2018676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61E301BE-4C37-E59B-88F9-C73C7F7C7C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67" y="2604782"/>
            <a:ext cx="7229004" cy="3611830"/>
          </a:xfrm>
          <a:prstGeom prst="rect">
            <a:avLst/>
          </a:prstGeom>
        </p:spPr>
      </p:pic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080EC098-69E8-2277-E224-2DBFDEBDF33F}"/>
              </a:ext>
            </a:extLst>
          </p:cNvPr>
          <p:cNvSpPr txBox="1">
            <a:spLocks/>
          </p:cNvSpPr>
          <p:nvPr/>
        </p:nvSpPr>
        <p:spPr bwMode="auto">
          <a:xfrm>
            <a:off x="2303386" y="3436510"/>
            <a:ext cx="1404518" cy="496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언어 능력                    </a:t>
            </a:r>
            <a:endParaRPr lang="en-US" altLang="ko-KR" sz="2000" dirty="0">
              <a:solidFill>
                <a:srgbClr val="FF0000"/>
              </a:solidFill>
            </a:endParaRPr>
          </a:p>
        </p:txBody>
      </p:sp>
      <p:pic>
        <p:nvPicPr>
          <p:cNvPr id="11" name="그림 1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1968E40-F980-26AF-B4D1-91EAFC45D2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C5F0F8DB-1E91-C72A-4365-D457CFE4146F}"/>
              </a:ext>
            </a:extLst>
          </p:cNvPr>
          <p:cNvSpPr txBox="1">
            <a:spLocks/>
          </p:cNvSpPr>
          <p:nvPr/>
        </p:nvSpPr>
        <p:spPr bwMode="auto">
          <a:xfrm>
            <a:off x="4343000" y="3436510"/>
            <a:ext cx="1597152" cy="496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언어 관련직</a:t>
            </a:r>
            <a:endParaRPr lang="en-US" altLang="ko-KR" sz="2000" dirty="0">
              <a:solidFill>
                <a:srgbClr val="FF0000"/>
              </a:solidFill>
            </a:endParaRP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7459D8EF-05E8-9176-BFDD-5E98869A0FBE}"/>
              </a:ext>
            </a:extLst>
          </p:cNvPr>
          <p:cNvSpPr txBox="1">
            <a:spLocks/>
          </p:cNvSpPr>
          <p:nvPr/>
        </p:nvSpPr>
        <p:spPr bwMode="auto">
          <a:xfrm>
            <a:off x="6339072" y="3436510"/>
            <a:ext cx="1597151" cy="496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latinLnBrk="0">
              <a:lnSpc>
                <a:spcPct val="150000"/>
              </a:lnSpc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기자</a:t>
            </a:r>
            <a:r>
              <a:rPr lang="en-US" altLang="ko-KR" sz="2000" dirty="0">
                <a:solidFill>
                  <a:srgbClr val="FF0000"/>
                </a:solidFill>
              </a:rPr>
              <a:t>, </a:t>
            </a:r>
            <a:r>
              <a:rPr lang="ko-KR" altLang="en-US" sz="2000" dirty="0">
                <a:solidFill>
                  <a:srgbClr val="FF0000"/>
                </a:solidFill>
              </a:rPr>
              <a:t>소설가</a:t>
            </a:r>
            <a:endParaRPr lang="en-US" altLang="ko-KR" sz="2000" dirty="0">
              <a:solidFill>
                <a:srgbClr val="FF0000"/>
              </a:solidFill>
            </a:endParaRP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A04063C0-3341-29A5-6467-10A33A1887D7}"/>
              </a:ext>
            </a:extLst>
          </p:cNvPr>
          <p:cNvSpPr txBox="1">
            <a:spLocks/>
          </p:cNvSpPr>
          <p:nvPr/>
        </p:nvSpPr>
        <p:spPr bwMode="auto">
          <a:xfrm>
            <a:off x="2341517" y="4876670"/>
            <a:ext cx="1583081" cy="496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자연 친화력                    </a:t>
            </a:r>
            <a:endParaRPr lang="en-US" altLang="ko-KR" sz="2000" dirty="0">
              <a:solidFill>
                <a:srgbClr val="FF0000"/>
              </a:solidFill>
            </a:endParaRP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5FA36072-4282-8A87-6039-66ACD2ECAAB3}"/>
              </a:ext>
            </a:extLst>
          </p:cNvPr>
          <p:cNvSpPr txBox="1">
            <a:spLocks/>
          </p:cNvSpPr>
          <p:nvPr/>
        </p:nvSpPr>
        <p:spPr bwMode="auto">
          <a:xfrm>
            <a:off x="4183435" y="4731620"/>
            <a:ext cx="1597153" cy="1019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2000" dirty="0" err="1">
                <a:solidFill>
                  <a:srgbClr val="FF0000"/>
                </a:solidFill>
              </a:rPr>
              <a:t>농생명</a:t>
            </a:r>
            <a:r>
              <a:rPr lang="ko-KR" altLang="en-US" sz="2000" dirty="0">
                <a:solidFill>
                  <a:srgbClr val="FF0000"/>
                </a:solidFill>
              </a:rPr>
              <a:t> 산업 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관련직</a:t>
            </a:r>
            <a:endParaRPr lang="en-US" altLang="ko-KR" sz="2000" dirty="0">
              <a:solidFill>
                <a:srgbClr val="FF0000"/>
              </a:solidFill>
            </a:endParaRP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88671826-2F77-9E7E-CCAE-5E9F8D5EC58D}"/>
              </a:ext>
            </a:extLst>
          </p:cNvPr>
          <p:cNvSpPr txBox="1">
            <a:spLocks/>
          </p:cNvSpPr>
          <p:nvPr/>
        </p:nvSpPr>
        <p:spPr bwMode="auto">
          <a:xfrm>
            <a:off x="6208825" y="4780765"/>
            <a:ext cx="1727398" cy="1019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수의사</a:t>
            </a:r>
            <a:r>
              <a:rPr lang="en-US" altLang="ko-KR" sz="2000" dirty="0">
                <a:solidFill>
                  <a:srgbClr val="FF0000"/>
                </a:solidFill>
              </a:rPr>
              <a:t>, </a:t>
            </a:r>
          </a:p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동물 조련사                    </a:t>
            </a:r>
            <a:endParaRPr lang="en-US" altLang="ko-KR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179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E36C9B-7A87-C385-3C0B-6D5B896816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AB21A3-804E-5D4C-8F81-2D72348598C5}"/>
              </a:ext>
            </a:extLst>
          </p:cNvPr>
          <p:cNvSpPr txBox="1"/>
          <p:nvPr/>
        </p:nvSpPr>
        <p:spPr>
          <a:xfrm>
            <a:off x="225770" y="8948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1C1C6EC-BB38-A6CD-09A2-62B45BD1AB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37C3D26-C904-8CAF-7946-D055BCF10C86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E01C673F-7E85-2708-3A43-40B7FAA6D4E5}"/>
              </a:ext>
            </a:extLst>
          </p:cNvPr>
          <p:cNvSpPr/>
          <p:nvPr/>
        </p:nvSpPr>
        <p:spPr>
          <a:xfrm>
            <a:off x="234428" y="3338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4766D63-B2B1-54C6-876E-11693201E47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13_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관심 직업 정보 찾기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9A31A907-7EB4-A3BD-1353-884D937684AF}"/>
              </a:ext>
            </a:extLst>
          </p:cNvPr>
          <p:cNvSpPr txBox="1">
            <a:spLocks/>
          </p:cNvSpPr>
          <p:nvPr/>
        </p:nvSpPr>
        <p:spPr bwMode="auto">
          <a:xfrm>
            <a:off x="1043607" y="1013374"/>
            <a:ext cx="76970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위의 활동 결과를 참고하여 인터넷 검색으로 관심 있는 직업을 선택하고 직업 정보를 적어 보자</a:t>
            </a:r>
            <a:r>
              <a:rPr lang="en-US" altLang="ko-KR" sz="2000" b="1" spc="-20" dirty="0">
                <a:latin typeface="+mn-ea"/>
              </a:rPr>
              <a:t>. 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F4910375-39DF-F2FA-BC79-E4AF75D5935F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9" name="모서리가 둥근 직사각형 28">
            <a:extLst>
              <a:ext uri="{FF2B5EF4-FFF2-40B4-BE49-F238E27FC236}">
                <a16:creationId xmlns:a16="http://schemas.microsoft.com/office/drawing/2014/main" id="{2E5D3A14-1655-3779-AD8D-6C3116190349}"/>
              </a:ext>
            </a:extLst>
          </p:cNvPr>
          <p:cNvSpPr/>
          <p:nvPr/>
        </p:nvSpPr>
        <p:spPr bwMode="auto">
          <a:xfrm>
            <a:off x="7707479" y="1681105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83AC2966-941C-F4AC-7EDF-F3D648EA4D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411" y="2436864"/>
            <a:ext cx="7697038" cy="3939512"/>
          </a:xfrm>
          <a:prstGeom prst="rect">
            <a:avLst/>
          </a:prstGeom>
        </p:spPr>
      </p:pic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EDDEA26A-71EE-2174-47C1-58F9D502159E}"/>
              </a:ext>
            </a:extLst>
          </p:cNvPr>
          <p:cNvSpPr txBox="1">
            <a:spLocks/>
          </p:cNvSpPr>
          <p:nvPr/>
        </p:nvSpPr>
        <p:spPr bwMode="auto">
          <a:xfrm>
            <a:off x="907411" y="3084906"/>
            <a:ext cx="1224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spc="-150" dirty="0">
                <a:solidFill>
                  <a:srgbClr val="FF0000"/>
                </a:solidFill>
              </a:rPr>
              <a:t>신문 기자</a:t>
            </a:r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8694E71-DE24-5D0B-55E6-C8CD0F3F70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95AC91D8-8FDC-D820-3FC9-866671DED372}"/>
              </a:ext>
            </a:extLst>
          </p:cNvPr>
          <p:cNvSpPr txBox="1">
            <a:spLocks/>
          </p:cNvSpPr>
          <p:nvPr/>
        </p:nvSpPr>
        <p:spPr bwMode="auto">
          <a:xfrm>
            <a:off x="2589403" y="4928664"/>
            <a:ext cx="16705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spc="-150" dirty="0">
                <a:solidFill>
                  <a:srgbClr val="FF0000"/>
                </a:solidFill>
              </a:rPr>
              <a:t>언어 능력 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3DFA2DCE-88CF-53F1-648D-B871E8539F74}"/>
              </a:ext>
            </a:extLst>
          </p:cNvPr>
          <p:cNvSpPr txBox="1">
            <a:spLocks/>
          </p:cNvSpPr>
          <p:nvPr/>
        </p:nvSpPr>
        <p:spPr bwMode="auto">
          <a:xfrm>
            <a:off x="5549016" y="3030548"/>
            <a:ext cx="240736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spc="-150" dirty="0">
                <a:solidFill>
                  <a:srgbClr val="FF0000"/>
                </a:solidFill>
              </a:rPr>
              <a:t>사건</a:t>
            </a:r>
            <a:r>
              <a:rPr lang="en-US" altLang="ko-KR" sz="2000" spc="-150" dirty="0">
                <a:solidFill>
                  <a:srgbClr val="FF0000"/>
                </a:solidFill>
              </a:rPr>
              <a:t>, </a:t>
            </a:r>
            <a:r>
              <a:rPr lang="ko-KR" altLang="en-US" sz="2000" spc="-150" dirty="0">
                <a:solidFill>
                  <a:srgbClr val="FF0000"/>
                </a:solidFill>
              </a:rPr>
              <a:t>정치</a:t>
            </a:r>
            <a:r>
              <a:rPr lang="en-US" altLang="ko-KR" sz="2000" spc="-150" dirty="0">
                <a:solidFill>
                  <a:srgbClr val="FF0000"/>
                </a:solidFill>
              </a:rPr>
              <a:t>, </a:t>
            </a:r>
            <a:r>
              <a:rPr lang="ko-KR" altLang="en-US" sz="2000" spc="-150" dirty="0">
                <a:solidFill>
                  <a:srgbClr val="FF0000"/>
                </a:solidFill>
              </a:rPr>
              <a:t>생활 정보 등을 알려줌</a:t>
            </a: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9FF65507-3766-46FB-276B-001E19E11958}"/>
              </a:ext>
            </a:extLst>
          </p:cNvPr>
          <p:cNvSpPr txBox="1">
            <a:spLocks/>
          </p:cNvSpPr>
          <p:nvPr/>
        </p:nvSpPr>
        <p:spPr bwMode="auto">
          <a:xfrm>
            <a:off x="5436096" y="4928664"/>
            <a:ext cx="227138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spc="-150" dirty="0">
                <a:solidFill>
                  <a:srgbClr val="FF0000"/>
                </a:solidFill>
              </a:rPr>
              <a:t>글 쓰는 언어 능력</a:t>
            </a:r>
            <a:r>
              <a:rPr lang="en-US" altLang="ko-KR" sz="2000" spc="-150" dirty="0">
                <a:solidFill>
                  <a:srgbClr val="FF0000"/>
                </a:solidFill>
              </a:rPr>
              <a:t>, </a:t>
            </a:r>
            <a:r>
              <a:rPr lang="ko-KR" altLang="en-US" sz="2000" spc="-150" dirty="0">
                <a:solidFill>
                  <a:srgbClr val="FF0000"/>
                </a:solidFill>
              </a:rPr>
              <a:t>많은 사람과 어울림</a:t>
            </a: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A2E345F3-393E-AF6A-EF19-6EA3A9E7F563}"/>
              </a:ext>
            </a:extLst>
          </p:cNvPr>
          <p:cNvSpPr txBox="1">
            <a:spLocks/>
          </p:cNvSpPr>
          <p:nvPr/>
        </p:nvSpPr>
        <p:spPr bwMode="auto">
          <a:xfrm>
            <a:off x="2461020" y="3076524"/>
            <a:ext cx="196696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spc="-150" dirty="0">
                <a:solidFill>
                  <a:srgbClr val="FF0000"/>
                </a:solidFill>
              </a:rPr>
              <a:t>신문방송학과</a:t>
            </a:r>
            <a:r>
              <a:rPr lang="en-US" altLang="ko-KR" sz="2000" spc="-150" dirty="0">
                <a:solidFill>
                  <a:srgbClr val="FF0000"/>
                </a:solidFill>
              </a:rPr>
              <a:t>, </a:t>
            </a:r>
          </a:p>
          <a:p>
            <a:pPr marL="0" indent="0">
              <a:buNone/>
            </a:pPr>
            <a:r>
              <a:rPr lang="ko-KR" altLang="en-US" sz="2000" spc="-150" dirty="0">
                <a:solidFill>
                  <a:srgbClr val="FF0000"/>
                </a:solidFill>
              </a:rPr>
              <a:t>경제학과</a:t>
            </a:r>
          </a:p>
        </p:txBody>
      </p:sp>
    </p:spTree>
    <p:extLst>
      <p:ext uri="{BB962C8B-B14F-4D97-AF65-F5344CB8AC3E}">
        <p14:creationId xmlns:p14="http://schemas.microsoft.com/office/powerpoint/2010/main" val="300845088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  <p:bldP spid="14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EF73058D-AA64-AF25-CA6F-42376132B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8939" y="4365104"/>
            <a:ext cx="933580" cy="15718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D983A8-FC9B-EEDF-FFF7-866DDB132324}"/>
              </a:ext>
            </a:extLst>
          </p:cNvPr>
          <p:cNvSpPr txBox="1"/>
          <p:nvPr/>
        </p:nvSpPr>
        <p:spPr>
          <a:xfrm>
            <a:off x="2339752" y="4716736"/>
            <a:ext cx="49685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활동이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43372E-F022-8860-B5CB-E82DC98099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4939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Props1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프레젠테이션(수평선 테마)</Template>
  <TotalTime>3608</TotalTime>
  <Words>129</Words>
  <Application>Microsoft Office PowerPoint</Application>
  <PresentationFormat>화면 슬라이드 쇼(4:3)</PresentationFormat>
  <Paragraphs>33</Paragraphs>
  <Slides>5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Adobe 고딕 Std B</vt:lpstr>
      <vt:lpstr>HY견고딕</vt:lpstr>
      <vt:lpstr>굴림</vt:lpstr>
      <vt:lpstr>Arial</vt:lpstr>
      <vt:lpstr>Times New Roman</vt:lpstr>
      <vt:lpstr>Wingdings</vt:lpstr>
      <vt:lpstr>Level</vt:lpstr>
      <vt:lpstr>PowerPoint 프레젠테이션</vt:lpstr>
      <vt:lpstr>Ⅱ. 직업 세계와 진로 탐색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51</cp:revision>
  <dcterms:created xsi:type="dcterms:W3CDTF">2024-05-29T05:55:53Z</dcterms:created>
  <dcterms:modified xsi:type="dcterms:W3CDTF">2026-02-05T06:53:15Z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