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0"/>
  </p:notesMasterIdLst>
  <p:sldIdLst>
    <p:sldId id="256" r:id="rId5"/>
    <p:sldId id="261" r:id="rId6"/>
    <p:sldId id="287" r:id="rId7"/>
    <p:sldId id="271" r:id="rId8"/>
    <p:sldId id="278" r:id="rId9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B85FD3-E784-4B4D-8306-04CD8C19BF4A}" v="4" dt="2026-02-05T07:01:57.0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2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117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undo custSel modSld">
      <pc:chgData name="young yoon" userId="91498ed6ae028579" providerId="LiveId" clId="{9C0A59D4-9A4E-4869-A37E-C7E1C3EAE03D}" dt="2026-02-05T07:03:59.152" v="69" actId="1038"/>
      <pc:docMkLst>
        <pc:docMk/>
      </pc:docMkLst>
      <pc:sldChg chg="modSp mod modAnim">
        <pc:chgData name="young yoon" userId="91498ed6ae028579" providerId="LiveId" clId="{9C0A59D4-9A4E-4869-A37E-C7E1C3EAE03D}" dt="2026-02-05T07:03:59.152" v="69" actId="1038"/>
        <pc:sldMkLst>
          <pc:docMk/>
          <pc:sldMk cId="3950224841" sldId="271"/>
        </pc:sldMkLst>
        <pc:spChg chg="mod">
          <ac:chgData name="young yoon" userId="91498ed6ae028579" providerId="LiveId" clId="{9C0A59D4-9A4E-4869-A37E-C7E1C3EAE03D}" dt="2026-02-05T07:03:59.152" v="69" actId="1038"/>
          <ac:spMkLst>
            <pc:docMk/>
            <pc:sldMk cId="3950224841" sldId="271"/>
            <ac:spMk id="16" creationId="{9DACBA5A-8EF2-37A6-24F6-2ED879858042}"/>
          </ac:spMkLst>
        </pc:spChg>
      </pc:sldChg>
      <pc:sldChg chg="modSp mod modAnim">
        <pc:chgData name="young yoon" userId="91498ed6ae028579" providerId="LiveId" clId="{9C0A59D4-9A4E-4869-A37E-C7E1C3EAE03D}" dt="2026-02-05T07:03:43.688" v="60" actId="14100"/>
        <pc:sldMkLst>
          <pc:docMk/>
          <pc:sldMk cId="3324616236" sldId="287"/>
        </pc:sldMkLst>
        <pc:spChg chg="mod">
          <ac:chgData name="young yoon" userId="91498ed6ae028579" providerId="LiveId" clId="{9C0A59D4-9A4E-4869-A37E-C7E1C3EAE03D}" dt="2026-02-05T07:00:40.998" v="27" actId="1076"/>
          <ac:spMkLst>
            <pc:docMk/>
            <pc:sldMk cId="3324616236" sldId="287"/>
            <ac:spMk id="2" creationId="{FF2965AD-61C2-B1E6-54F9-BE5191511A0C}"/>
          </ac:spMkLst>
        </pc:spChg>
        <pc:spChg chg="mod">
          <ac:chgData name="young yoon" userId="91498ed6ae028579" providerId="LiveId" clId="{9C0A59D4-9A4E-4869-A37E-C7E1C3EAE03D}" dt="2026-02-05T07:00:01.369" v="10" actId="1038"/>
          <ac:spMkLst>
            <pc:docMk/>
            <pc:sldMk cId="3324616236" sldId="287"/>
            <ac:spMk id="9" creationId="{A8ADF89C-8F11-E226-DB68-392E33DECEB5}"/>
          </ac:spMkLst>
        </pc:spChg>
        <pc:spChg chg="mod">
          <ac:chgData name="young yoon" userId="91498ed6ae028579" providerId="LiveId" clId="{9C0A59D4-9A4E-4869-A37E-C7E1C3EAE03D}" dt="2026-02-05T07:03:40.164" v="59" actId="14100"/>
          <ac:spMkLst>
            <pc:docMk/>
            <pc:sldMk cId="3324616236" sldId="287"/>
            <ac:spMk id="11" creationId="{A8F6BAD7-5C1F-2C02-7DAB-F3CBB7797D46}"/>
          </ac:spMkLst>
        </pc:spChg>
        <pc:spChg chg="mod">
          <ac:chgData name="young yoon" userId="91498ed6ae028579" providerId="LiveId" clId="{9C0A59D4-9A4E-4869-A37E-C7E1C3EAE03D}" dt="2026-02-05T07:00:54.505" v="32" actId="1036"/>
          <ac:spMkLst>
            <pc:docMk/>
            <pc:sldMk cId="3324616236" sldId="287"/>
            <ac:spMk id="13" creationId="{B4A5F023-BB99-313C-3D5A-7F40F80C82EF}"/>
          </ac:spMkLst>
        </pc:spChg>
        <pc:spChg chg="mod">
          <ac:chgData name="young yoon" userId="91498ed6ae028579" providerId="LiveId" clId="{9C0A59D4-9A4E-4869-A37E-C7E1C3EAE03D}" dt="2026-02-05T06:59:47.890" v="5" actId="1035"/>
          <ac:spMkLst>
            <pc:docMk/>
            <pc:sldMk cId="3324616236" sldId="287"/>
            <ac:spMk id="14" creationId="{86793642-F784-136D-94D3-9E0C2A74F08F}"/>
          </ac:spMkLst>
        </pc:spChg>
        <pc:spChg chg="mod">
          <ac:chgData name="young yoon" userId="91498ed6ae028579" providerId="LiveId" clId="{9C0A59D4-9A4E-4869-A37E-C7E1C3EAE03D}" dt="2026-02-05T07:01:11.916" v="44" actId="1038"/>
          <ac:spMkLst>
            <pc:docMk/>
            <pc:sldMk cId="3324616236" sldId="287"/>
            <ac:spMk id="21" creationId="{519471F3-14A2-1593-4C96-1B771A258E6E}"/>
          </ac:spMkLst>
        </pc:spChg>
        <pc:spChg chg="mod">
          <ac:chgData name="young yoon" userId="91498ed6ae028579" providerId="LiveId" clId="{9C0A59D4-9A4E-4869-A37E-C7E1C3EAE03D}" dt="2026-02-05T07:03:43.688" v="60" actId="14100"/>
          <ac:spMkLst>
            <pc:docMk/>
            <pc:sldMk cId="3324616236" sldId="287"/>
            <ac:spMk id="22" creationId="{B216817C-52B8-5D7B-FE3A-747B0C8F69F7}"/>
          </ac:spMkLst>
        </pc:spChg>
        <pc:spChg chg="mod">
          <ac:chgData name="young yoon" userId="91498ed6ae028579" providerId="LiveId" clId="{9C0A59D4-9A4E-4869-A37E-C7E1C3EAE03D}" dt="2026-02-05T07:00:12.289" v="18" actId="1036"/>
          <ac:spMkLst>
            <pc:docMk/>
            <pc:sldMk cId="3324616236" sldId="287"/>
            <ac:spMk id="23" creationId="{690B789B-9B4F-2D62-0B70-A0A604BB20D8}"/>
          </ac:spMkLst>
        </pc:spChg>
        <pc:spChg chg="mod">
          <ac:chgData name="young yoon" userId="91498ed6ae028579" providerId="LiveId" clId="{9C0A59D4-9A4E-4869-A37E-C7E1C3EAE03D}" dt="2026-02-05T07:00:19.884" v="21" actId="1076"/>
          <ac:spMkLst>
            <pc:docMk/>
            <pc:sldMk cId="3324616236" sldId="287"/>
            <ac:spMk id="24" creationId="{53915AA0-C7D8-789F-2A60-02720FB5F65F}"/>
          </ac:spMkLst>
        </pc:spChg>
        <pc:graphicFrameChg chg="mod modGraphic">
          <ac:chgData name="young yoon" userId="91498ed6ae028579" providerId="LiveId" clId="{9C0A59D4-9A4E-4869-A37E-C7E1C3EAE03D}" dt="2026-02-05T07:00:33.373" v="24" actId="14734"/>
          <ac:graphicFrameMkLst>
            <pc:docMk/>
            <pc:sldMk cId="3324616236" sldId="287"/>
            <ac:graphicFrameMk id="18" creationId="{B1CBC463-296C-089F-BDE6-16F7685DE2DC}"/>
          </ac:graphicFrameMkLst>
        </pc:graphicFrameChg>
        <pc:picChg chg="mod">
          <ac:chgData name="young yoon" userId="91498ed6ae028579" providerId="LiveId" clId="{9C0A59D4-9A4E-4869-A37E-C7E1C3EAE03D}" dt="2026-02-05T06:59:47.890" v="5" actId="1035"/>
          <ac:picMkLst>
            <pc:docMk/>
            <pc:sldMk cId="3324616236" sldId="287"/>
            <ac:picMk id="16" creationId="{FDEF251B-BFA6-8DBE-B20A-46CB6B52DBF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rk24.go.k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6449471F-1A92-481D-0D3E-9D11B8A9E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8134672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Ⅱ.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spc="-15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 세계와 진로 탐색</a:t>
            </a:r>
            <a:endParaRPr lang="ko-KR" altLang="en-US" sz="5400" spc="-15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D14023A0-98FF-16D4-A7F1-0A737ED4154E}"/>
              </a:ext>
            </a:extLst>
          </p:cNvPr>
          <p:cNvSpPr txBox="1"/>
          <p:nvPr/>
        </p:nvSpPr>
        <p:spPr>
          <a:xfrm>
            <a:off x="2123728" y="3284984"/>
            <a:ext cx="581439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14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관심 학과 정보 찾기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47165" y="0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39624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14_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관심 학과 정보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357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6088" indent="-446088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앞의 활동</a:t>
            </a:r>
            <a:r>
              <a:rPr lang="en-US" altLang="ko-KR" sz="2000" b="1" spc="-20" dirty="0">
                <a:latin typeface="+mn-ea"/>
              </a:rPr>
              <a:t>(</a:t>
            </a:r>
            <a:r>
              <a:rPr lang="ko-KR" altLang="en-US" sz="2000" b="1" spc="-20" dirty="0">
                <a:latin typeface="+mn-ea"/>
              </a:rPr>
              <a:t>워크북 </a:t>
            </a:r>
            <a:r>
              <a:rPr lang="en-US" altLang="ko-KR" sz="2000" b="1" spc="-20" dirty="0">
                <a:latin typeface="+mn-ea"/>
              </a:rPr>
              <a:t>20</a:t>
            </a:r>
            <a:r>
              <a:rPr lang="ko-KR" altLang="en-US" sz="2000" b="1" spc="-20" dirty="0">
                <a:latin typeface="+mn-ea"/>
              </a:rPr>
              <a:t>쪽</a:t>
            </a:r>
            <a:r>
              <a:rPr lang="en-US" altLang="ko-KR" sz="2000" b="1" spc="-20">
                <a:latin typeface="+mn-ea"/>
              </a:rPr>
              <a:t>)</a:t>
            </a:r>
            <a:r>
              <a:rPr lang="ko-KR" altLang="en-US" sz="2000" b="1" spc="-20">
                <a:latin typeface="+mn-ea"/>
              </a:rPr>
              <a:t>에서 </a:t>
            </a:r>
            <a:r>
              <a:rPr lang="ko-KR" altLang="en-US" sz="2000" b="1" spc="-20" dirty="0">
                <a:latin typeface="+mn-ea"/>
              </a:rPr>
              <a:t>선택한 직업과 관련된 학과 정보를 찾아서 적어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A8ADF89C-8F11-E226-DB68-392E33DECEB5}"/>
              </a:ext>
            </a:extLst>
          </p:cNvPr>
          <p:cNvSpPr/>
          <p:nvPr/>
        </p:nvSpPr>
        <p:spPr bwMode="auto">
          <a:xfrm>
            <a:off x="7818621" y="2174570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86793642-F784-136D-94D3-9E0C2A74F08F}"/>
              </a:ext>
            </a:extLst>
          </p:cNvPr>
          <p:cNvSpPr txBox="1">
            <a:spLocks/>
          </p:cNvSpPr>
          <p:nvPr/>
        </p:nvSpPr>
        <p:spPr bwMode="auto">
          <a:xfrm>
            <a:off x="1043607" y="1556792"/>
            <a:ext cx="7920881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r>
              <a:rPr lang="ko-KR" altLang="en-US" sz="1800" b="0" i="0" u="none" strike="noStrike" spc="-150" baseline="0" dirty="0">
                <a:latin typeface="YDVYGO34"/>
              </a:rPr>
              <a:t>고용</a:t>
            </a:r>
            <a:r>
              <a:rPr lang="en-US" altLang="ko-KR" sz="1800" b="0" i="0" u="none" strike="noStrike" spc="-150" baseline="0" dirty="0">
                <a:latin typeface="YDVYGO34"/>
              </a:rPr>
              <a:t>24 (</a:t>
            </a:r>
            <a:r>
              <a:rPr lang="en-US" altLang="ko-KR" sz="1800" b="0" i="0" u="none" strike="noStrike" spc="-150" baseline="0" dirty="0">
                <a:latin typeface="YDVYGO34"/>
                <a:hlinkClick r:id="rId3"/>
              </a:rPr>
              <a:t>www.work24.go.kr</a:t>
            </a:r>
            <a:r>
              <a:rPr lang="en-US" altLang="ko-KR" sz="1800" b="0" i="0" u="none" strike="noStrike" spc="-150" baseline="0" dirty="0">
                <a:latin typeface="YDVYGO34"/>
              </a:rPr>
              <a:t> )</a:t>
            </a:r>
            <a:r>
              <a:rPr lang="ko-KR" altLang="en-US" sz="1400" dirty="0"/>
              <a:t>→</a:t>
            </a:r>
            <a:r>
              <a:rPr lang="en-US" altLang="ko-KR" sz="1800" b="0" i="0" u="none" strike="noStrike" spc="-150" baseline="0" dirty="0">
                <a:latin typeface="YDVYGO32"/>
              </a:rPr>
              <a:t>  </a:t>
            </a:r>
            <a:r>
              <a:rPr lang="ko-KR" altLang="en-US" sz="1800" b="0" i="0" u="none" strike="noStrike" spc="-150" baseline="0" dirty="0">
                <a:latin typeface="YDVYGO32"/>
              </a:rPr>
              <a:t>취업지원</a:t>
            </a:r>
            <a:r>
              <a:rPr lang="ko-KR" altLang="en-US" sz="1400" dirty="0"/>
              <a:t> →</a:t>
            </a:r>
            <a:r>
              <a:rPr lang="ko-KR" altLang="en-US" sz="1800" b="0" i="0" u="none" strike="noStrike" spc="-150" baseline="0" dirty="0">
                <a:latin typeface="YDVYGO32"/>
              </a:rPr>
              <a:t>    취업가이드 </a:t>
            </a:r>
            <a:r>
              <a:rPr lang="ko-KR" altLang="en-US" sz="1400" dirty="0"/>
              <a:t>→</a:t>
            </a:r>
            <a:r>
              <a:rPr lang="ko-KR" altLang="en-US" sz="1800" b="0" i="0" u="none" strike="noStrike" spc="-150" baseline="0" dirty="0">
                <a:latin typeface="YDVYGO32"/>
              </a:rPr>
              <a:t>   학과정보</a:t>
            </a:r>
            <a:r>
              <a:rPr lang="ko-KR" altLang="en-US" sz="1800" dirty="0"/>
              <a:t> → 학과</a:t>
            </a:r>
            <a:r>
              <a:rPr lang="en-US" altLang="ko-KR" sz="1800" dirty="0"/>
              <a:t> </a:t>
            </a:r>
            <a:r>
              <a:rPr lang="ko-KR" altLang="en-US" sz="1800" dirty="0"/>
              <a:t>검색</a:t>
            </a:r>
            <a:endParaRPr lang="en-US" altLang="ko-KR" sz="18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FDEF251B-BFA6-8DBE-B20A-46CB6B52DB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29528"/>
            <a:ext cx="438913" cy="307849"/>
          </a:xfrm>
          <a:prstGeom prst="rect">
            <a:avLst/>
          </a:prstGeom>
        </p:spPr>
      </p:pic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B1CBC463-296C-089F-BDE6-16F7685DE2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284782"/>
              </p:ext>
            </p:extLst>
          </p:nvPr>
        </p:nvGraphicFramePr>
        <p:xfrm>
          <a:off x="983453" y="2679715"/>
          <a:ext cx="7620997" cy="368960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962083">
                  <a:extLst>
                    <a:ext uri="{9D8B030D-6E8A-4147-A177-3AD203B41FA5}">
                      <a16:colId xmlns:a16="http://schemas.microsoft.com/office/drawing/2014/main" val="3574802714"/>
                    </a:ext>
                  </a:extLst>
                </a:gridCol>
                <a:gridCol w="2848416">
                  <a:extLst>
                    <a:ext uri="{9D8B030D-6E8A-4147-A177-3AD203B41FA5}">
                      <a16:colId xmlns:a16="http://schemas.microsoft.com/office/drawing/2014/main" val="1440110268"/>
                    </a:ext>
                  </a:extLst>
                </a:gridCol>
                <a:gridCol w="774097">
                  <a:extLst>
                    <a:ext uri="{9D8B030D-6E8A-4147-A177-3AD203B41FA5}">
                      <a16:colId xmlns:a16="http://schemas.microsoft.com/office/drawing/2014/main" val="3017486066"/>
                    </a:ext>
                  </a:extLst>
                </a:gridCol>
                <a:gridCol w="3036401">
                  <a:extLst>
                    <a:ext uri="{9D8B030D-6E8A-4147-A177-3AD203B41FA5}">
                      <a16:colId xmlns:a16="http://schemas.microsoft.com/office/drawing/2014/main" val="3188372019"/>
                    </a:ext>
                  </a:extLst>
                </a:gridCol>
              </a:tblGrid>
              <a:tr h="110932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0" dirty="0" err="1"/>
                        <a:t>학과명</a:t>
                      </a:r>
                      <a:endParaRPr lang="ko-KR" altLang="en-US" b="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0" dirty="0"/>
                        <a:t>학과 </a:t>
                      </a:r>
                      <a:endParaRPr lang="en-US" altLang="ko-KR" b="0" dirty="0"/>
                    </a:p>
                    <a:p>
                      <a:pPr latinLnBrk="1"/>
                      <a:r>
                        <a:rPr lang="ko-KR" altLang="en-US" b="0" dirty="0"/>
                        <a:t>개요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077226"/>
                  </a:ext>
                </a:extLst>
              </a:tr>
              <a:tr h="104281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적성 </a:t>
                      </a:r>
                      <a:endParaRPr lang="en-US" altLang="ko-KR" dirty="0"/>
                    </a:p>
                    <a:p>
                      <a:pPr latinLnBrk="1"/>
                      <a:r>
                        <a:rPr lang="ko-KR" altLang="en-US" dirty="0"/>
                        <a:t>및 흥미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관련</a:t>
                      </a:r>
                      <a:endParaRPr lang="en-US" altLang="ko-KR" dirty="0"/>
                    </a:p>
                    <a:p>
                      <a:pPr latinLnBrk="1"/>
                      <a:r>
                        <a:rPr lang="ko-KR" altLang="en-US" dirty="0"/>
                        <a:t>학과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96065"/>
                  </a:ext>
                </a:extLst>
              </a:tr>
              <a:tr h="153747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진출 </a:t>
                      </a:r>
                      <a:endParaRPr lang="en-US" altLang="ko-KR" dirty="0"/>
                    </a:p>
                    <a:p>
                      <a:pPr latinLnBrk="1"/>
                      <a:r>
                        <a:rPr lang="ko-KR" altLang="en-US" dirty="0"/>
                        <a:t>가능 </a:t>
                      </a:r>
                      <a:endParaRPr lang="en-US" altLang="ko-KR" dirty="0"/>
                    </a:p>
                    <a:p>
                      <a:pPr latinLnBrk="1"/>
                      <a:r>
                        <a:rPr lang="ko-KR" altLang="en-US" dirty="0"/>
                        <a:t>직업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직업 </a:t>
                      </a:r>
                      <a:endParaRPr lang="en-US" altLang="ko-KR" dirty="0"/>
                    </a:p>
                    <a:p>
                      <a:pPr latinLnBrk="1"/>
                      <a:r>
                        <a:rPr lang="ko-KR" altLang="en-US" dirty="0"/>
                        <a:t>정보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064861"/>
                  </a:ext>
                </a:extLst>
              </a:tr>
            </a:tbl>
          </a:graphicData>
        </a:graphic>
      </p:graphicFrame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89C160F-26FD-CE40-B5A3-C2A89B901E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A8F6BAD7-5C1F-2C02-7DAB-F3CBB7797D46}"/>
              </a:ext>
            </a:extLst>
          </p:cNvPr>
          <p:cNvSpPr txBox="1">
            <a:spLocks/>
          </p:cNvSpPr>
          <p:nvPr/>
        </p:nvSpPr>
        <p:spPr bwMode="auto">
          <a:xfrm>
            <a:off x="2195736" y="2996952"/>
            <a:ext cx="2304256" cy="49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latinLnBrk="0">
              <a:lnSpc>
                <a:spcPct val="150000"/>
              </a:lnSpc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만화 애니메이션과                   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B4A5F023-BB99-313C-3D5A-7F40F80C82EF}"/>
              </a:ext>
            </a:extLst>
          </p:cNvPr>
          <p:cNvSpPr txBox="1">
            <a:spLocks/>
          </p:cNvSpPr>
          <p:nvPr/>
        </p:nvSpPr>
        <p:spPr bwMode="auto">
          <a:xfrm>
            <a:off x="5557510" y="2937138"/>
            <a:ext cx="30469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애니메이션 전문 창작 인력 양성을 목표로 한다</a:t>
            </a:r>
            <a:r>
              <a:rPr lang="en-US" altLang="ko-KR" sz="2000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519471F3-14A2-1593-4C96-1B771A258E6E}"/>
              </a:ext>
            </a:extLst>
          </p:cNvPr>
          <p:cNvSpPr txBox="1">
            <a:spLocks/>
          </p:cNvSpPr>
          <p:nvPr/>
        </p:nvSpPr>
        <p:spPr bwMode="auto">
          <a:xfrm>
            <a:off x="5799493" y="3955703"/>
            <a:ext cx="215688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웹툰 창작과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</a:p>
          <a:p>
            <a:pPr marL="0" indent="0" latinLnBrk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만화 콘텐츠과</a:t>
            </a:r>
            <a:r>
              <a:rPr lang="en-US" altLang="ko-KR" sz="20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B216817C-52B8-5D7B-FE3A-747B0C8F69F7}"/>
              </a:ext>
            </a:extLst>
          </p:cNvPr>
          <p:cNvSpPr txBox="1">
            <a:spLocks/>
          </p:cNvSpPr>
          <p:nvPr/>
        </p:nvSpPr>
        <p:spPr bwMode="auto">
          <a:xfrm>
            <a:off x="2053174" y="4005064"/>
            <a:ext cx="244681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미적 감각과 미술에 대한 소질</a:t>
            </a:r>
            <a:r>
              <a:rPr lang="en-US" altLang="ko-KR" sz="20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690B789B-9B4F-2D62-0B70-A0A604BB20D8}"/>
              </a:ext>
            </a:extLst>
          </p:cNvPr>
          <p:cNvSpPr txBox="1">
            <a:spLocks/>
          </p:cNvSpPr>
          <p:nvPr/>
        </p:nvSpPr>
        <p:spPr bwMode="auto">
          <a:xfrm>
            <a:off x="2053174" y="5077633"/>
            <a:ext cx="25929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2000" dirty="0" err="1">
                <a:solidFill>
                  <a:srgbClr val="FF0000"/>
                </a:solidFill>
              </a:rPr>
              <a:t>애니메이터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</a:rPr>
              <a:t>일러스트레이터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</a:rPr>
              <a:t>게임그래픽 디자이너</a:t>
            </a:r>
            <a:r>
              <a:rPr lang="en-US" altLang="ko-KR" sz="20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53915AA0-C7D8-789F-2A60-02720FB5F65F}"/>
              </a:ext>
            </a:extLst>
          </p:cNvPr>
          <p:cNvSpPr txBox="1">
            <a:spLocks/>
          </p:cNvSpPr>
          <p:nvPr/>
        </p:nvSpPr>
        <p:spPr bwMode="auto">
          <a:xfrm>
            <a:off x="5743532" y="5060183"/>
            <a:ext cx="25929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만화가 및 만화 영화 작가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</a:rPr>
              <a:t>미디어 콘텐츠 디자이너</a:t>
            </a:r>
            <a:r>
              <a:rPr lang="en-US" altLang="ko-KR" sz="2000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46162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563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관심 학과 정보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7" y="1003375"/>
            <a:ext cx="748883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spc="-20" dirty="0">
                <a:latin typeface="+mn-ea"/>
              </a:rPr>
              <a:t>1 </a:t>
            </a:r>
            <a:r>
              <a:rPr lang="ko-KR" altLang="en-US" sz="2000" b="1" spc="-20" dirty="0">
                <a:latin typeface="+mn-ea"/>
              </a:rPr>
              <a:t>에서 정리한 학과 정보를 바탕으로 관심 직업을 선택하기 위해 내가 준비해야 할 사항을 적어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28">
            <a:extLst>
              <a:ext uri="{FF2B5EF4-FFF2-40B4-BE49-F238E27FC236}">
                <a16:creationId xmlns:a16="http://schemas.microsoft.com/office/drawing/2014/main" id="{80D24A10-E7D4-09C4-2F0C-E5CDEC2A52F4}"/>
              </a:ext>
            </a:extLst>
          </p:cNvPr>
          <p:cNvSpPr/>
          <p:nvPr/>
        </p:nvSpPr>
        <p:spPr bwMode="auto">
          <a:xfrm>
            <a:off x="7609142" y="1780097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840DA5A6-7519-667C-3569-1A80810DD4F7}"/>
              </a:ext>
            </a:extLst>
          </p:cNvPr>
          <p:cNvSpPr txBox="1">
            <a:spLocks/>
          </p:cNvSpPr>
          <p:nvPr/>
        </p:nvSpPr>
        <p:spPr bwMode="auto">
          <a:xfrm>
            <a:off x="4189413" y="1440797"/>
            <a:ext cx="2036294" cy="45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>
                <a:solidFill>
                  <a:schemeClr val="bg1"/>
                </a:solidFill>
              </a:rPr>
              <a:t>경찰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ECB9B4F-D8D5-8031-2016-8DBF17E111F1}"/>
              </a:ext>
            </a:extLst>
          </p:cNvPr>
          <p:cNvSpPr txBox="1"/>
          <p:nvPr/>
        </p:nvSpPr>
        <p:spPr>
          <a:xfrm>
            <a:off x="1144474" y="2570506"/>
            <a:ext cx="7242336" cy="24482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9DACBA5A-8EF2-37A6-24F6-2ED879858042}"/>
              </a:ext>
            </a:extLst>
          </p:cNvPr>
          <p:cNvSpPr txBox="1">
            <a:spLocks/>
          </p:cNvSpPr>
          <p:nvPr/>
        </p:nvSpPr>
        <p:spPr bwMode="auto">
          <a:xfrm>
            <a:off x="1582373" y="3068960"/>
            <a:ext cx="6085971" cy="57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dirty="0">
                <a:solidFill>
                  <a:srgbClr val="FF0000"/>
                </a:solidFill>
              </a:rPr>
              <a:t>예술적 감각 키우기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컴퓨터 그래픽 기능                    </a:t>
            </a:r>
            <a:endParaRPr lang="en-US" altLang="ko-KR" dirty="0">
              <a:solidFill>
                <a:srgbClr val="FF0000"/>
              </a:solidFill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1816834-0C59-CC3E-5DF5-9D6FB9C8CA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2248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3554</TotalTime>
  <Words>168</Words>
  <Application>Microsoft Office PowerPoint</Application>
  <PresentationFormat>화면 슬라이드 쇼(4:3)</PresentationFormat>
  <Paragraphs>41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Adobe 고딕 Std B</vt:lpstr>
      <vt:lpstr>HY견고딕</vt:lpstr>
      <vt:lpstr>YDVYGO32</vt:lpstr>
      <vt:lpstr>YDVYGO34</vt:lpstr>
      <vt:lpstr>굴림</vt:lpstr>
      <vt:lpstr>Arial</vt:lpstr>
      <vt:lpstr>Times New Roman</vt:lpstr>
      <vt:lpstr>Wingdings</vt:lpstr>
      <vt:lpstr>Level</vt:lpstr>
      <vt:lpstr>PowerPoint 프레젠테이션</vt:lpstr>
      <vt:lpstr>Ⅱ. 직업 세계와 진로 탐색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54</cp:revision>
  <dcterms:created xsi:type="dcterms:W3CDTF">2024-05-29T05:55:53Z</dcterms:created>
  <dcterms:modified xsi:type="dcterms:W3CDTF">2026-02-05T07:04:09Z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