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7" r:id="rId4"/>
  </p:sldMasterIdLst>
  <p:notesMasterIdLst>
    <p:notesMasterId r:id="rId9"/>
  </p:notesMasterIdLst>
  <p:sldIdLst>
    <p:sldId id="256" r:id="rId5"/>
    <p:sldId id="261" r:id="rId6"/>
    <p:sldId id="289" r:id="rId7"/>
    <p:sldId id="278" r:id="rId8"/>
  </p:sldIdLst>
  <p:sldSz cx="9144000" cy="6858000" type="screen4x3"/>
  <p:notesSz cx="70104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280B989-EC56-411F-9163-9CF40F6E13C2}" v="9" dt="2026-02-06T02:33:45.11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C7853C-536D-4A76-A0AE-DD22124D55A5}" styleName="테마 스타일 1 - 강조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284E427A-3D55-4303-BF80-6455036E1DE7}" styleName="테마 스타일 1 - 강조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0A15C55-8517-42AA-B614-E9B94910E393}" styleName="보통 스타일 2 - 강조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2838BEF-8BB2-4498-84A7-C5851F593DF1}" styleName="보통 스타일 4 - 강조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248" autoAdjust="0"/>
    <p:restoredTop sz="95745" autoAdjust="0"/>
  </p:normalViewPr>
  <p:slideViewPr>
    <p:cSldViewPr>
      <p:cViewPr varScale="1">
        <p:scale>
          <a:sx n="102" d="100"/>
          <a:sy n="102" d="100"/>
        </p:scale>
        <p:origin x="1284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young yoon" userId="91498ed6ae028579" providerId="LiveId" clId="{9C0A59D4-9A4E-4869-A37E-C7E1C3EAE03D}"/>
    <pc:docChg chg="undo custSel addSld delSld modSld">
      <pc:chgData name="young yoon" userId="91498ed6ae028579" providerId="LiveId" clId="{9C0A59D4-9A4E-4869-A37E-C7E1C3EAE03D}" dt="2026-02-06T02:34:22.804" v="61" actId="1037"/>
      <pc:docMkLst>
        <pc:docMk/>
      </pc:docMkLst>
      <pc:sldChg chg="del">
        <pc:chgData name="young yoon" userId="91498ed6ae028579" providerId="LiveId" clId="{9C0A59D4-9A4E-4869-A37E-C7E1C3EAE03D}" dt="2026-02-06T02:30:58.173" v="1" actId="47"/>
        <pc:sldMkLst>
          <pc:docMk/>
          <pc:sldMk cId="4147348808" sldId="288"/>
        </pc:sldMkLst>
      </pc:sldChg>
      <pc:sldChg chg="modSp add mod modAnim">
        <pc:chgData name="young yoon" userId="91498ed6ae028579" providerId="LiveId" clId="{9C0A59D4-9A4E-4869-A37E-C7E1C3EAE03D}" dt="2026-02-06T02:34:22.804" v="61" actId="1037"/>
        <pc:sldMkLst>
          <pc:docMk/>
          <pc:sldMk cId="785788353" sldId="289"/>
        </pc:sldMkLst>
        <pc:spChg chg="mod">
          <ac:chgData name="young yoon" userId="91498ed6ae028579" providerId="LiveId" clId="{9C0A59D4-9A4E-4869-A37E-C7E1C3EAE03D}" dt="2026-02-06T02:33:21.388" v="14" actId="1037"/>
          <ac:spMkLst>
            <pc:docMk/>
            <pc:sldMk cId="785788353" sldId="289"/>
            <ac:spMk id="11" creationId="{CB9CFE9D-D0B8-43AE-474C-2BD7D0237B05}"/>
          </ac:spMkLst>
        </pc:spChg>
        <pc:spChg chg="mod">
          <ac:chgData name="young yoon" userId="91498ed6ae028579" providerId="LiveId" clId="{9C0A59D4-9A4E-4869-A37E-C7E1C3EAE03D}" dt="2026-02-06T02:34:22.804" v="61" actId="1037"/>
          <ac:spMkLst>
            <pc:docMk/>
            <pc:sldMk cId="785788353" sldId="289"/>
            <ac:spMk id="14" creationId="{CB655FF8-2BC7-FAF0-0A28-7A70F4FA2280}"/>
          </ac:spMkLst>
        </pc:spChg>
        <pc:spChg chg="mod">
          <ac:chgData name="young yoon" userId="91498ed6ae028579" providerId="LiveId" clId="{9C0A59D4-9A4E-4869-A37E-C7E1C3EAE03D}" dt="2026-02-06T02:34:14.425" v="43" actId="1038"/>
          <ac:spMkLst>
            <pc:docMk/>
            <pc:sldMk cId="785788353" sldId="289"/>
            <ac:spMk id="20" creationId="{A6B46AB7-09EF-D35E-92E3-52C8B9813DEA}"/>
          </ac:spMkLst>
        </pc:spChg>
        <pc:picChg chg="mod">
          <ac:chgData name="young yoon" userId="91498ed6ae028579" providerId="LiveId" clId="{9C0A59D4-9A4E-4869-A37E-C7E1C3EAE03D}" dt="2026-02-06T02:32:33.094" v="9" actId="1076"/>
          <ac:picMkLst>
            <pc:docMk/>
            <pc:sldMk cId="785788353" sldId="289"/>
            <ac:picMk id="19" creationId="{768684FC-ADFC-5A64-76D3-682E20E694F3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35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35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6425"/>
            <a:ext cx="5607050" cy="4183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35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4FCB31F6-2FEA-4AF6-A608-EFC2F92AFC7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73660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30A2E1-1B38-4BF8-B99D-829810B97EF3}" type="slidenum">
              <a:rPr lang="en-US"/>
              <a:pPr/>
              <a:t>1</a:t>
            </a:fld>
            <a:endParaRPr lang="en-US"/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30A2E1-1B38-4BF8-B99D-829810B97EF3}" type="slidenum">
              <a:rPr lang="en-US"/>
              <a:pPr/>
              <a:t>2</a:t>
            </a:fld>
            <a:endParaRPr lang="en-US"/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2706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CB31F6-2FEA-4AF6-A608-EFC2F92AFC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9807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685800"/>
            <a:ext cx="7772400" cy="2127250"/>
          </a:xfrm>
        </p:spPr>
        <p:txBody>
          <a:bodyPr/>
          <a:lstStyle>
            <a:lvl1pPr algn="ctr">
              <a:defRPr sz="5800"/>
            </a:lvl1pPr>
          </a:lstStyle>
          <a:p>
            <a:pPr lvl="0"/>
            <a:r>
              <a:rPr lang="ko-KR" altLang="en-US" noProof="0"/>
              <a:t>마스터 제목 스타일 편집</a:t>
            </a:r>
            <a:endParaRPr lang="en-US" noProof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270250"/>
            <a:ext cx="6400800" cy="22098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000"/>
            </a:lvl1pPr>
          </a:lstStyle>
          <a:p>
            <a:pPr lvl="0"/>
            <a:r>
              <a:rPr lang="ko-KR" altLang="en-US" noProof="0"/>
              <a:t>클릭하여 마스터 부제목 스타일 편집</a:t>
            </a:r>
            <a:endParaRPr lang="en-US" noProof="0"/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7A86BE39-BE3A-48C1-A045-FD1AD5F51305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6392" name="Rectangle 8" descr="Gold bar"/>
          <p:cNvSpPr>
            <a:spLocks noChangeArrowheads="1"/>
          </p:cNvSpPr>
          <p:nvPr/>
        </p:nvSpPr>
        <p:spPr bwMode="auto">
          <a:xfrm>
            <a:off x="228600" y="2889250"/>
            <a:ext cx="2870200" cy="201613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393" name="Rectangle 9" descr="Orange bar"/>
          <p:cNvSpPr>
            <a:spLocks noChangeArrowheads="1"/>
          </p:cNvSpPr>
          <p:nvPr/>
        </p:nvSpPr>
        <p:spPr bwMode="auto">
          <a:xfrm>
            <a:off x="3098800" y="2889250"/>
            <a:ext cx="2870200" cy="20161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394" name="Rectangle 10" descr="Slate bar"/>
          <p:cNvSpPr>
            <a:spLocks noChangeArrowheads="1"/>
          </p:cNvSpPr>
          <p:nvPr/>
        </p:nvSpPr>
        <p:spPr bwMode="auto">
          <a:xfrm>
            <a:off x="5969000" y="2889250"/>
            <a:ext cx="2870200" cy="201613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AF928C-1304-4FCF-B1FE-E58E659C209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5420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7BF457-1B89-4FB8-B5B6-2396275BD80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87164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제목, 텍스트 및 내용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D6290E6F-4E3F-41C2-8AB3-35077E51D93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23434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제목, 텍스트 및 클립 아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r>
              <a:rPr lang="ko-KR" altLang="en-US"/>
              <a:t>온라인 이미지를 추가하려면 아이콘을 클릭하세요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9A41DC2D-CE22-4452-9330-733326E99D1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0927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D6D15D-A852-4CD8-9A3A-849FE3857B6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728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2AD331-EFAC-41D9-9F12-FD8D4C8312B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30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220379-1FF7-439A-909F-B9047C7E4C8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28415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FA7283-45F0-4CF9-ACA0-2CA77418255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42943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AD4388-AEAC-466B-9ED3-FD44F0FA8AA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189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E59A81-AC6A-4000-B556-C65FD007806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5764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E0CFC6-C2D9-443C-A7CF-290065ED626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8348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8B324D-0E9B-4FB3-82FE-512DFC8E607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47822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/>
            </a:lvl1pPr>
          </a:lstStyle>
          <a:p>
            <a:endParaRPr lang="en-US"/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/>
            </a:lvl1pPr>
          </a:lstStyle>
          <a:p>
            <a:endParaRPr lang="en-US"/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938A4918-E4C7-4C66-94BB-F06A3F6B5904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5367" name="Rectangle 7" descr="Gold bar"/>
          <p:cNvSpPr>
            <a:spLocks noChangeArrowheads="1"/>
          </p:cNvSpPr>
          <p:nvPr/>
        </p:nvSpPr>
        <p:spPr bwMode="auto">
          <a:xfrm>
            <a:off x="0" y="0"/>
            <a:ext cx="228600" cy="228600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en-US" sz="2400">
              <a:latin typeface="Times New Roman" pitchFamily="18" charset="0"/>
            </a:endParaRPr>
          </a:p>
        </p:txBody>
      </p:sp>
      <p:sp>
        <p:nvSpPr>
          <p:cNvPr id="15368" name="Line 8"/>
          <p:cNvSpPr>
            <a:spLocks noChangeShapeType="1"/>
          </p:cNvSpPr>
          <p:nvPr/>
        </p:nvSpPr>
        <p:spPr bwMode="auto">
          <a:xfrm>
            <a:off x="457200" y="1447800"/>
            <a:ext cx="8077200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69" name="Rectangle 9" descr="Orange bar"/>
          <p:cNvSpPr>
            <a:spLocks noChangeArrowheads="1"/>
          </p:cNvSpPr>
          <p:nvPr/>
        </p:nvSpPr>
        <p:spPr bwMode="auto">
          <a:xfrm>
            <a:off x="0" y="2286000"/>
            <a:ext cx="228600" cy="22860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en-US" sz="2400">
              <a:latin typeface="Times New Roman" pitchFamily="18" charset="0"/>
            </a:endParaRPr>
          </a:p>
        </p:txBody>
      </p:sp>
      <p:sp>
        <p:nvSpPr>
          <p:cNvPr id="15370" name="Rectangle 10" descr="Slate bar"/>
          <p:cNvSpPr>
            <a:spLocks noChangeArrowheads="1"/>
          </p:cNvSpPr>
          <p:nvPr/>
        </p:nvSpPr>
        <p:spPr bwMode="auto">
          <a:xfrm>
            <a:off x="0" y="4572000"/>
            <a:ext cx="228600" cy="2286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en-US" sz="2400">
              <a:latin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</p:sldLayoutIdLst>
  <p:txStyles>
    <p:titleStyle>
      <a:lvl1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p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p"/>
        <a:defRPr sz="2000">
          <a:solidFill>
            <a:schemeClr val="tx1"/>
          </a:solidFill>
          <a:latin typeface="+mn-lt"/>
        </a:defRPr>
      </a:lvl3pPr>
      <a:lvl4pPr marL="16002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>
          <a:solidFill>
            <a:schemeClr val="tx1"/>
          </a:solidFill>
          <a:latin typeface="+mn-lt"/>
        </a:defRPr>
      </a:lvl4pPr>
      <a:lvl5pPr marL="20574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5pPr>
      <a:lvl6pPr marL="25146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211BFF43-817E-B2DE-C18A-5BF59DBEDE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id="{CABAE57A-EBD5-D56E-F7EE-3F073A9F34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980728"/>
            <a:ext cx="7772400" cy="14002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sz="58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2pPr>
            <a:lvl3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3pPr>
            <a:lvl4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4pPr>
            <a:lvl5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r>
              <a:rPr lang="ko-KR" altLang="en-US" sz="3000" kern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나의 꿈을 찾아가는 </a:t>
            </a:r>
            <a:br>
              <a:rPr lang="en-US" altLang="ko-KR" sz="5400" kern="0">
                <a:latin typeface="Adobe 고딕 Std B" panose="020B0800000000000000" pitchFamily="34" charset="-127"/>
                <a:ea typeface="Adobe 고딕 Std B" panose="020B0800000000000000" pitchFamily="34" charset="-127"/>
              </a:rPr>
            </a:br>
            <a:r>
              <a:rPr lang="ko-KR" altLang="en-US" sz="5400" kern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진로 탐색 워크북</a:t>
            </a:r>
            <a:endParaRPr lang="ko-KR" altLang="en-US" kern="0" dirty="0">
              <a:ea typeface="굴림" charset="-127"/>
            </a:endParaRPr>
          </a:p>
        </p:txBody>
      </p:sp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980728"/>
            <a:ext cx="8134672" cy="1400274"/>
          </a:xfrm>
        </p:spPr>
        <p:txBody>
          <a:bodyPr/>
          <a:lstStyle/>
          <a:p>
            <a:pPr algn="l"/>
            <a:r>
              <a:rPr lang="en-US" altLang="ko-KR" sz="600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Ⅱ.</a:t>
            </a:r>
            <a:r>
              <a:rPr lang="en-US" altLang="ko-KR" sz="540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 </a:t>
            </a:r>
            <a:r>
              <a:rPr lang="ko-KR" altLang="en-US" sz="5400" spc="-15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직업 세계와 진로 탐색</a:t>
            </a:r>
            <a:endParaRPr lang="ko-KR" altLang="en-US" sz="5400" spc="-150" dirty="0">
              <a:ea typeface="굴림" charset="-127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11BFF43-817E-B2DE-C18A-5BF59DBEDE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2" name="TextBox 3">
            <a:extLst>
              <a:ext uri="{FF2B5EF4-FFF2-40B4-BE49-F238E27FC236}">
                <a16:creationId xmlns:a16="http://schemas.microsoft.com/office/drawing/2014/main" id="{9B2A208E-0F62-4FE3-2F8C-A26E8E9E9425}"/>
              </a:ext>
            </a:extLst>
          </p:cNvPr>
          <p:cNvSpPr txBox="1"/>
          <p:nvPr/>
        </p:nvSpPr>
        <p:spPr>
          <a:xfrm>
            <a:off x="2123728" y="3284984"/>
            <a:ext cx="5814393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altLang="ko-KR" sz="2500" b="1" dirty="0">
                <a:solidFill>
                  <a:srgbClr val="7030A0"/>
                </a:solidFill>
                <a:latin typeface="Adobe 고딕 Std B" panose="020B0800000000000000" pitchFamily="34" charset="-127"/>
                <a:ea typeface="Adobe 고딕 Std B" panose="020B0800000000000000" pitchFamily="34" charset="-127"/>
              </a:rPr>
              <a:t>19 </a:t>
            </a:r>
            <a:r>
              <a:rPr lang="ko-KR" altLang="en-US" sz="2500" b="1" dirty="0">
                <a:solidFill>
                  <a:srgbClr val="7030A0"/>
                </a:solidFill>
                <a:latin typeface="Adobe 고딕 Std B" panose="020B0800000000000000" pitchFamily="34" charset="-127"/>
                <a:ea typeface="Adobe 고딕 Std B" panose="020B0800000000000000" pitchFamily="34" charset="-127"/>
              </a:rPr>
              <a:t>관심 고등학교의 정보 탐색하기 </a:t>
            </a:r>
            <a:endParaRPr lang="ko-KR" altLang="en-US" sz="25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9706222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04007" y="0"/>
            <a:ext cx="8939992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00F1A64A-F206-2EC7-CE6F-6D559B914F52}"/>
              </a:ext>
            </a:extLst>
          </p:cNvPr>
          <p:cNvSpPr txBox="1">
            <a:spLocks/>
          </p:cNvSpPr>
          <p:nvPr/>
        </p:nvSpPr>
        <p:spPr bwMode="auto">
          <a:xfrm>
            <a:off x="611560" y="2438605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1B020781-9FCC-F5FC-9126-D5619297E963}"/>
              </a:ext>
            </a:extLst>
          </p:cNvPr>
          <p:cNvSpPr/>
          <p:nvPr/>
        </p:nvSpPr>
        <p:spPr>
          <a:xfrm>
            <a:off x="204006" y="3338"/>
            <a:ext cx="8939993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79BE08A-114A-5971-0665-C7C85EC21E0F}"/>
              </a:ext>
            </a:extLst>
          </p:cNvPr>
          <p:cNvSpPr txBox="1"/>
          <p:nvPr/>
        </p:nvSpPr>
        <p:spPr>
          <a:xfrm>
            <a:off x="343905" y="116115"/>
            <a:ext cx="7854936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3_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관심 고등학교 정보 탐색하기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1130CDC9-68D4-CE06-141A-85FE1BCB3157}"/>
              </a:ext>
            </a:extLst>
          </p:cNvPr>
          <p:cNvSpPr txBox="1">
            <a:spLocks/>
          </p:cNvSpPr>
          <p:nvPr/>
        </p:nvSpPr>
        <p:spPr bwMode="auto">
          <a:xfrm>
            <a:off x="611560" y="1003375"/>
            <a:ext cx="81520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     관심 고등학교의 정보를 탐색하고 다음 내용을 작성하여 발표해 보자</a:t>
            </a:r>
            <a:r>
              <a:rPr lang="en-US" altLang="ko-KR" sz="2000" b="1" spc="-20" dirty="0">
                <a:latin typeface="+mn-ea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72BE139-A499-EFA6-91F8-D1B4C25DB118}"/>
              </a:ext>
            </a:extLst>
          </p:cNvPr>
          <p:cNvSpPr txBox="1"/>
          <p:nvPr/>
        </p:nvSpPr>
        <p:spPr>
          <a:xfrm>
            <a:off x="8386810" y="229880"/>
            <a:ext cx="7937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/>
              <a:t>97</a:t>
            </a:r>
            <a:r>
              <a:rPr lang="ko-KR" altLang="en-US" sz="1600" b="1" dirty="0"/>
              <a:t>쪽</a:t>
            </a:r>
          </a:p>
        </p:txBody>
      </p:sp>
      <p:sp>
        <p:nvSpPr>
          <p:cNvPr id="15" name="별: 꼭짓점 5개 14">
            <a:extLst>
              <a:ext uri="{FF2B5EF4-FFF2-40B4-BE49-F238E27FC236}">
                <a16:creationId xmlns:a16="http://schemas.microsoft.com/office/drawing/2014/main" id="{73FADAC8-DA4A-5E2E-42CB-AC1EFB853AE7}"/>
              </a:ext>
            </a:extLst>
          </p:cNvPr>
          <p:cNvSpPr/>
          <p:nvPr/>
        </p:nvSpPr>
        <p:spPr bwMode="auto">
          <a:xfrm>
            <a:off x="575047" y="1003375"/>
            <a:ext cx="360039" cy="333044"/>
          </a:xfrm>
          <a:prstGeom prst="star5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96D05570-1321-92BA-8F13-C3466D1D7931}"/>
              </a:ext>
            </a:extLst>
          </p:cNvPr>
          <p:cNvSpPr txBox="1">
            <a:spLocks/>
          </p:cNvSpPr>
          <p:nvPr/>
        </p:nvSpPr>
        <p:spPr bwMode="auto">
          <a:xfrm>
            <a:off x="908818" y="1303790"/>
            <a:ext cx="762362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 </a:t>
            </a:r>
            <a:r>
              <a:rPr lang="ko-KR" altLang="en-US" sz="1800" b="0" i="0" u="none" strike="noStrike" spc="-150" baseline="0" dirty="0" err="1">
                <a:latin typeface="YDVYGO34"/>
              </a:rPr>
              <a:t>학교알리미</a:t>
            </a:r>
            <a:r>
              <a:rPr lang="ko-KR" altLang="en-US" sz="1800" b="0" i="0" u="none" strike="noStrike" spc="-150" baseline="0" dirty="0">
                <a:latin typeface="YDVYGO34"/>
              </a:rPr>
              <a:t> </a:t>
            </a:r>
            <a:r>
              <a:rPr lang="en-US" altLang="ko-KR" sz="1800" b="0" i="0" u="none" strike="noStrike" spc="-150" baseline="0" dirty="0">
                <a:latin typeface="YDVYGO34"/>
              </a:rPr>
              <a:t>(https://www.schoolinfo.go.kr/)</a:t>
            </a:r>
            <a:r>
              <a:rPr lang="ko-KR" altLang="en-US" sz="1400" dirty="0"/>
              <a:t> →</a:t>
            </a:r>
            <a:r>
              <a:rPr lang="en-US" altLang="ko-KR" sz="1800" b="0" i="0" u="none" strike="noStrike" spc="-150" baseline="0" dirty="0">
                <a:latin typeface="YDVYGO32"/>
              </a:rPr>
              <a:t>  </a:t>
            </a:r>
            <a:r>
              <a:rPr lang="ko-KR" altLang="en-US" sz="1800" b="0" i="0" u="none" strike="noStrike" spc="-150" baseline="0" dirty="0">
                <a:latin typeface="YDVYGO32"/>
              </a:rPr>
              <a:t>학교명  검색</a:t>
            </a:r>
            <a:r>
              <a:rPr lang="ko-KR" altLang="en-US" sz="1400" dirty="0"/>
              <a:t> →</a:t>
            </a:r>
            <a:r>
              <a:rPr lang="ko-KR" altLang="en-US" sz="1800" b="0" i="0" u="none" strike="noStrike" spc="-150" baseline="0" dirty="0">
                <a:latin typeface="YDVYGO32"/>
              </a:rPr>
              <a:t>    해당 학교 선택</a:t>
            </a:r>
            <a:endParaRPr lang="en-US" altLang="ko-KR" sz="18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AB9423EC-9AF3-E304-CE60-A835AB94C7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752" y="1502448"/>
            <a:ext cx="252000" cy="26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그림 18">
            <a:extLst>
              <a:ext uri="{FF2B5EF4-FFF2-40B4-BE49-F238E27FC236}">
                <a16:creationId xmlns:a16="http://schemas.microsoft.com/office/drawing/2014/main" id="{768684FC-ADFC-5A64-76D3-682E20E694F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39753" y="1844824"/>
            <a:ext cx="4924540" cy="4898590"/>
          </a:xfrm>
          <a:prstGeom prst="rect">
            <a:avLst/>
          </a:prstGeom>
        </p:spPr>
      </p:pic>
      <p:sp>
        <p:nvSpPr>
          <p:cNvPr id="22" name="모서리가 둥근 직사각형 28">
            <a:extLst>
              <a:ext uri="{FF2B5EF4-FFF2-40B4-BE49-F238E27FC236}">
                <a16:creationId xmlns:a16="http://schemas.microsoft.com/office/drawing/2014/main" id="{F41D92E6-1A92-035C-88DE-A84038B1F1AB}"/>
              </a:ext>
            </a:extLst>
          </p:cNvPr>
          <p:cNvSpPr/>
          <p:nvPr/>
        </p:nvSpPr>
        <p:spPr bwMode="auto">
          <a:xfrm>
            <a:off x="7468069" y="1956072"/>
            <a:ext cx="785827" cy="428628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b="1" dirty="0"/>
              <a:t>예시</a:t>
            </a:r>
          </a:p>
        </p:txBody>
      </p:sp>
      <p:pic>
        <p:nvPicPr>
          <p:cNvPr id="16" name="그림 1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EDEC1318-19DC-8F8F-06C3-2D06D5D5AD8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72" y="6165304"/>
            <a:ext cx="386534" cy="360040"/>
          </a:xfrm>
          <a:prstGeom prst="rect">
            <a:avLst/>
          </a:prstGeom>
        </p:spPr>
      </p:pic>
      <p:sp>
        <p:nvSpPr>
          <p:cNvPr id="4" name="Text Placeholder 8">
            <a:extLst>
              <a:ext uri="{FF2B5EF4-FFF2-40B4-BE49-F238E27FC236}">
                <a16:creationId xmlns:a16="http://schemas.microsoft.com/office/drawing/2014/main" id="{765AE168-AAF4-5FDC-657D-6BD5EFC3CA59}"/>
              </a:ext>
            </a:extLst>
          </p:cNvPr>
          <p:cNvSpPr txBox="1">
            <a:spLocks/>
          </p:cNvSpPr>
          <p:nvPr/>
        </p:nvSpPr>
        <p:spPr bwMode="auto">
          <a:xfrm>
            <a:off x="3697869" y="2569960"/>
            <a:ext cx="2036294" cy="454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0">
              <a:lnSpc>
                <a:spcPct val="150000"/>
              </a:lnSpc>
              <a:buNone/>
            </a:pPr>
            <a:r>
              <a:rPr lang="ko-KR" altLang="en-US" sz="1800" dirty="0" err="1">
                <a:solidFill>
                  <a:srgbClr val="FF0000"/>
                </a:solidFill>
              </a:rPr>
              <a:t>일반고</a:t>
            </a:r>
            <a:r>
              <a:rPr lang="ko-KR" altLang="en-US" sz="1800" dirty="0">
                <a:solidFill>
                  <a:srgbClr val="FF0000"/>
                </a:solidFill>
              </a:rPr>
              <a:t>                    </a:t>
            </a:r>
            <a:endParaRPr lang="en-US" altLang="ko-KR" sz="1800" dirty="0">
              <a:solidFill>
                <a:srgbClr val="FF0000"/>
              </a:solidFill>
            </a:endParaRPr>
          </a:p>
        </p:txBody>
      </p:sp>
      <p:sp>
        <p:nvSpPr>
          <p:cNvPr id="21" name="Text Placeholder 8">
            <a:extLst>
              <a:ext uri="{FF2B5EF4-FFF2-40B4-BE49-F238E27FC236}">
                <a16:creationId xmlns:a16="http://schemas.microsoft.com/office/drawing/2014/main" id="{AB2249A2-4A0F-83B9-9934-CCC5DBC91D5C}"/>
              </a:ext>
            </a:extLst>
          </p:cNvPr>
          <p:cNvSpPr txBox="1">
            <a:spLocks/>
          </p:cNvSpPr>
          <p:nvPr/>
        </p:nvSpPr>
        <p:spPr bwMode="auto">
          <a:xfrm>
            <a:off x="5329887" y="2973135"/>
            <a:ext cx="2036294" cy="454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0">
              <a:lnSpc>
                <a:spcPct val="150000"/>
              </a:lnSpc>
              <a:buNone/>
            </a:pPr>
            <a:r>
              <a:rPr lang="ko-KR" altLang="en-US" sz="1800" dirty="0" err="1">
                <a:solidFill>
                  <a:srgbClr val="FF0000"/>
                </a:solidFill>
              </a:rPr>
              <a:t>기흥고</a:t>
            </a:r>
            <a:r>
              <a:rPr lang="ko-KR" altLang="en-US" sz="1800" dirty="0">
                <a:solidFill>
                  <a:srgbClr val="FF0000"/>
                </a:solidFill>
              </a:rPr>
              <a:t>                    </a:t>
            </a:r>
            <a:endParaRPr lang="en-US" altLang="ko-KR" sz="1800" dirty="0">
              <a:solidFill>
                <a:srgbClr val="FF0000"/>
              </a:solidFill>
            </a:endParaRPr>
          </a:p>
        </p:txBody>
      </p:sp>
      <p:sp>
        <p:nvSpPr>
          <p:cNvPr id="20" name="Text Placeholder 8">
            <a:extLst>
              <a:ext uri="{FF2B5EF4-FFF2-40B4-BE49-F238E27FC236}">
                <a16:creationId xmlns:a16="http://schemas.microsoft.com/office/drawing/2014/main" id="{A6B46AB7-09EF-D35E-92E3-52C8B9813DEA}"/>
              </a:ext>
            </a:extLst>
          </p:cNvPr>
          <p:cNvSpPr txBox="1">
            <a:spLocks/>
          </p:cNvSpPr>
          <p:nvPr/>
        </p:nvSpPr>
        <p:spPr bwMode="auto">
          <a:xfrm>
            <a:off x="7072210" y="3689911"/>
            <a:ext cx="2036294" cy="15050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1700" dirty="0" err="1">
                <a:solidFill>
                  <a:srgbClr val="FF0000"/>
                </a:solidFill>
              </a:rPr>
              <a:t>학급수</a:t>
            </a:r>
            <a:r>
              <a:rPr lang="en-US" altLang="ko-KR" sz="1700" dirty="0">
                <a:solidFill>
                  <a:srgbClr val="FF0000"/>
                </a:solidFill>
              </a:rPr>
              <a:t>: 8</a:t>
            </a:r>
            <a:r>
              <a:rPr lang="ko-KR" altLang="en-US" sz="1700" dirty="0">
                <a:solidFill>
                  <a:srgbClr val="FF0000"/>
                </a:solidFill>
              </a:rPr>
              <a:t>학급</a:t>
            </a:r>
            <a:r>
              <a:rPr lang="en-US" altLang="ko-KR" sz="1700" dirty="0">
                <a:solidFill>
                  <a:srgbClr val="FF0000"/>
                </a:solidFill>
              </a:rPr>
              <a:t>, </a:t>
            </a:r>
          </a:p>
          <a:p>
            <a:pPr marL="0" indent="0">
              <a:buNone/>
            </a:pPr>
            <a:r>
              <a:rPr lang="ko-KR" altLang="en-US" sz="1700" dirty="0">
                <a:solidFill>
                  <a:srgbClr val="FF0000"/>
                </a:solidFill>
              </a:rPr>
              <a:t>학급당 학생수</a:t>
            </a:r>
            <a:r>
              <a:rPr lang="en-US" altLang="ko-KR" sz="1700" dirty="0">
                <a:solidFill>
                  <a:srgbClr val="FF0000"/>
                </a:solidFill>
              </a:rPr>
              <a:t>:</a:t>
            </a:r>
            <a:r>
              <a:rPr lang="ko-KR" altLang="en-US" sz="1700" dirty="0">
                <a:solidFill>
                  <a:srgbClr val="FF0000"/>
                </a:solidFill>
              </a:rPr>
              <a:t> </a:t>
            </a:r>
            <a:r>
              <a:rPr lang="en-US" altLang="ko-KR" sz="1700" dirty="0">
                <a:solidFill>
                  <a:srgbClr val="FF0000"/>
                </a:solidFill>
              </a:rPr>
              <a:t> 29.6</a:t>
            </a:r>
            <a:r>
              <a:rPr lang="ko-KR" altLang="en-US" sz="1700" dirty="0">
                <a:solidFill>
                  <a:srgbClr val="FF0000"/>
                </a:solidFill>
              </a:rPr>
              <a:t>명</a:t>
            </a:r>
            <a:r>
              <a:rPr lang="en-US" altLang="ko-KR" sz="1700" dirty="0">
                <a:solidFill>
                  <a:srgbClr val="FF0000"/>
                </a:solidFill>
              </a:rPr>
              <a:t>, </a:t>
            </a:r>
          </a:p>
          <a:p>
            <a:pPr marL="0" indent="0">
              <a:buNone/>
            </a:pPr>
            <a:r>
              <a:rPr lang="ko-KR" altLang="en-US" sz="1700" dirty="0">
                <a:solidFill>
                  <a:srgbClr val="FF0000"/>
                </a:solidFill>
              </a:rPr>
              <a:t>교원 </a:t>
            </a:r>
            <a:r>
              <a:rPr lang="en-US" altLang="ko-KR" sz="1700" dirty="0">
                <a:solidFill>
                  <a:srgbClr val="FF0000"/>
                </a:solidFill>
              </a:rPr>
              <a:t>1</a:t>
            </a:r>
            <a:r>
              <a:rPr lang="ko-KR" altLang="en-US" sz="1700" dirty="0">
                <a:solidFill>
                  <a:srgbClr val="FF0000"/>
                </a:solidFill>
              </a:rPr>
              <a:t>인당 학생수</a:t>
            </a:r>
            <a:r>
              <a:rPr lang="en-US" altLang="ko-KR" sz="1700" dirty="0">
                <a:solidFill>
                  <a:srgbClr val="FF0000"/>
                </a:solidFill>
              </a:rPr>
              <a:t>: 15</a:t>
            </a:r>
            <a:r>
              <a:rPr lang="ko-KR" altLang="en-US" sz="1700" dirty="0">
                <a:solidFill>
                  <a:srgbClr val="FF0000"/>
                </a:solidFill>
              </a:rPr>
              <a:t>명</a:t>
            </a:r>
          </a:p>
        </p:txBody>
      </p:sp>
      <p:sp>
        <p:nvSpPr>
          <p:cNvPr id="14" name="Text Placeholder 8">
            <a:extLst>
              <a:ext uri="{FF2B5EF4-FFF2-40B4-BE49-F238E27FC236}">
                <a16:creationId xmlns:a16="http://schemas.microsoft.com/office/drawing/2014/main" id="{CB655FF8-2BC7-FAF0-0A28-7A70F4FA2280}"/>
              </a:ext>
            </a:extLst>
          </p:cNvPr>
          <p:cNvSpPr txBox="1">
            <a:spLocks/>
          </p:cNvSpPr>
          <p:nvPr/>
        </p:nvSpPr>
        <p:spPr bwMode="auto">
          <a:xfrm>
            <a:off x="899592" y="4612186"/>
            <a:ext cx="2667860" cy="1400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0">
              <a:buNone/>
            </a:pPr>
            <a:r>
              <a:rPr lang="ko-KR" altLang="en-US" sz="1700" dirty="0">
                <a:solidFill>
                  <a:srgbClr val="FF0000"/>
                </a:solidFill>
              </a:rPr>
              <a:t>대학</a:t>
            </a:r>
            <a:r>
              <a:rPr lang="en-US" altLang="ko-KR" sz="1700" dirty="0">
                <a:solidFill>
                  <a:srgbClr val="FF0000"/>
                </a:solidFill>
              </a:rPr>
              <a:t>: 144</a:t>
            </a:r>
            <a:r>
              <a:rPr lang="ko-KR" altLang="en-US" sz="1700" dirty="0">
                <a:solidFill>
                  <a:srgbClr val="FF0000"/>
                </a:solidFill>
              </a:rPr>
              <a:t>명</a:t>
            </a:r>
            <a:r>
              <a:rPr lang="en-US" altLang="ko-KR" sz="1700" dirty="0">
                <a:solidFill>
                  <a:srgbClr val="FF0000"/>
                </a:solidFill>
              </a:rPr>
              <a:t>(50.9%), </a:t>
            </a:r>
            <a:r>
              <a:rPr lang="ko-KR" altLang="en-US" sz="1700" dirty="0">
                <a:solidFill>
                  <a:srgbClr val="FF0000"/>
                </a:solidFill>
              </a:rPr>
              <a:t>전문대학</a:t>
            </a:r>
            <a:r>
              <a:rPr lang="en-US" altLang="ko-KR" sz="1700" dirty="0">
                <a:solidFill>
                  <a:srgbClr val="FF0000"/>
                </a:solidFill>
              </a:rPr>
              <a:t>:</a:t>
            </a:r>
            <a:r>
              <a:rPr lang="ko-KR" altLang="en-US" sz="1700" dirty="0">
                <a:solidFill>
                  <a:srgbClr val="FF0000"/>
                </a:solidFill>
              </a:rPr>
              <a:t> </a:t>
            </a:r>
            <a:r>
              <a:rPr lang="en-US" altLang="ko-KR" sz="1700" dirty="0">
                <a:solidFill>
                  <a:srgbClr val="FF0000"/>
                </a:solidFill>
              </a:rPr>
              <a:t>73</a:t>
            </a:r>
            <a:r>
              <a:rPr lang="ko-KR" altLang="en-US" sz="1700" dirty="0">
                <a:solidFill>
                  <a:srgbClr val="FF0000"/>
                </a:solidFill>
              </a:rPr>
              <a:t>명</a:t>
            </a:r>
            <a:r>
              <a:rPr lang="en-US" altLang="ko-KR" sz="1700" dirty="0">
                <a:solidFill>
                  <a:srgbClr val="FF0000"/>
                </a:solidFill>
              </a:rPr>
              <a:t>(25.8%), </a:t>
            </a:r>
            <a:r>
              <a:rPr lang="ko-KR" altLang="en-US" sz="1700" dirty="0">
                <a:solidFill>
                  <a:srgbClr val="FF0000"/>
                </a:solidFill>
              </a:rPr>
              <a:t>기타</a:t>
            </a:r>
            <a:r>
              <a:rPr lang="en-US" altLang="ko-KR" sz="1700" dirty="0">
                <a:solidFill>
                  <a:srgbClr val="FF0000"/>
                </a:solidFill>
              </a:rPr>
              <a:t>:</a:t>
            </a:r>
            <a:r>
              <a:rPr lang="ko-KR" altLang="en-US" sz="1700" dirty="0">
                <a:solidFill>
                  <a:srgbClr val="FF0000"/>
                </a:solidFill>
              </a:rPr>
              <a:t> </a:t>
            </a:r>
            <a:r>
              <a:rPr lang="en-US" altLang="ko-KR" sz="1700" dirty="0">
                <a:solidFill>
                  <a:srgbClr val="FF0000"/>
                </a:solidFill>
              </a:rPr>
              <a:t>51</a:t>
            </a:r>
            <a:r>
              <a:rPr lang="ko-KR" altLang="en-US" sz="1700" dirty="0">
                <a:solidFill>
                  <a:srgbClr val="FF0000"/>
                </a:solidFill>
              </a:rPr>
              <a:t>명</a:t>
            </a:r>
            <a:r>
              <a:rPr lang="en-US" altLang="ko-KR" sz="1700" dirty="0">
                <a:solidFill>
                  <a:srgbClr val="FF0000"/>
                </a:solidFill>
              </a:rPr>
              <a:t>(18%), </a:t>
            </a:r>
            <a:r>
              <a:rPr lang="ko-KR" altLang="en-US" sz="1700" dirty="0">
                <a:solidFill>
                  <a:srgbClr val="FF0000"/>
                </a:solidFill>
              </a:rPr>
              <a:t>취업자</a:t>
            </a:r>
            <a:r>
              <a:rPr lang="en-US" altLang="ko-KR" sz="1700" dirty="0">
                <a:solidFill>
                  <a:srgbClr val="FF0000"/>
                </a:solidFill>
              </a:rPr>
              <a:t>:13</a:t>
            </a:r>
            <a:r>
              <a:rPr lang="ko-KR" altLang="en-US" sz="1700" dirty="0">
                <a:solidFill>
                  <a:srgbClr val="FF0000"/>
                </a:solidFill>
              </a:rPr>
              <a:t>명</a:t>
            </a:r>
            <a:r>
              <a:rPr lang="en-US" altLang="ko-KR" sz="1700" dirty="0">
                <a:solidFill>
                  <a:srgbClr val="FF0000"/>
                </a:solidFill>
              </a:rPr>
              <a:t>(4.6%), </a:t>
            </a:r>
            <a:r>
              <a:rPr lang="ko-KR" altLang="en-US" sz="1700" dirty="0" err="1">
                <a:solidFill>
                  <a:srgbClr val="FF0000"/>
                </a:solidFill>
              </a:rPr>
              <a:t>국외진학</a:t>
            </a:r>
            <a:r>
              <a:rPr lang="en-US" altLang="ko-KR" sz="1700" dirty="0">
                <a:solidFill>
                  <a:srgbClr val="FF0000"/>
                </a:solidFill>
              </a:rPr>
              <a:t>:</a:t>
            </a:r>
            <a:r>
              <a:rPr lang="ko-KR" altLang="en-US" sz="1700" dirty="0">
                <a:solidFill>
                  <a:srgbClr val="FF0000"/>
                </a:solidFill>
              </a:rPr>
              <a:t> </a:t>
            </a:r>
            <a:r>
              <a:rPr lang="en-US" altLang="ko-KR" sz="1700" dirty="0">
                <a:solidFill>
                  <a:srgbClr val="FF0000"/>
                </a:solidFill>
              </a:rPr>
              <a:t>2</a:t>
            </a:r>
            <a:r>
              <a:rPr lang="ko-KR" altLang="en-US" sz="1700" dirty="0">
                <a:solidFill>
                  <a:srgbClr val="FF0000"/>
                </a:solidFill>
              </a:rPr>
              <a:t>명</a:t>
            </a:r>
            <a:r>
              <a:rPr lang="en-US" altLang="ko-KR" sz="1700" dirty="0">
                <a:solidFill>
                  <a:srgbClr val="FF0000"/>
                </a:solidFill>
              </a:rPr>
              <a:t>(0.7%)</a:t>
            </a:r>
            <a:r>
              <a:rPr lang="ko-KR" altLang="en-US" sz="1700" dirty="0">
                <a:solidFill>
                  <a:srgbClr val="FF0000"/>
                </a:solidFill>
              </a:rPr>
              <a:t>                </a:t>
            </a:r>
            <a:endParaRPr lang="en-US" altLang="ko-KR" sz="1700" dirty="0">
              <a:solidFill>
                <a:srgbClr val="FF0000"/>
              </a:solidFill>
            </a:endParaRPr>
          </a:p>
        </p:txBody>
      </p:sp>
      <p:sp>
        <p:nvSpPr>
          <p:cNvPr id="11" name="Text Placeholder 8">
            <a:extLst>
              <a:ext uri="{FF2B5EF4-FFF2-40B4-BE49-F238E27FC236}">
                <a16:creationId xmlns:a16="http://schemas.microsoft.com/office/drawing/2014/main" id="{CB9CFE9D-D0B8-43AE-474C-2BD7D0237B05}"/>
              </a:ext>
            </a:extLst>
          </p:cNvPr>
          <p:cNvSpPr txBox="1">
            <a:spLocks/>
          </p:cNvSpPr>
          <p:nvPr/>
        </p:nvSpPr>
        <p:spPr bwMode="auto">
          <a:xfrm>
            <a:off x="2987824" y="3303697"/>
            <a:ext cx="1543928" cy="1138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0">
              <a:buNone/>
            </a:pPr>
            <a:r>
              <a:rPr lang="ko-KR" altLang="en-US" sz="1700" dirty="0">
                <a:solidFill>
                  <a:srgbClr val="FF0000"/>
                </a:solidFill>
              </a:rPr>
              <a:t>예술체육</a:t>
            </a:r>
            <a:r>
              <a:rPr lang="en-US" altLang="ko-KR" sz="1700" dirty="0">
                <a:solidFill>
                  <a:srgbClr val="FF0000"/>
                </a:solidFill>
              </a:rPr>
              <a:t>, </a:t>
            </a:r>
            <a:r>
              <a:rPr lang="ko-KR" altLang="en-US" sz="1700" dirty="0">
                <a:solidFill>
                  <a:srgbClr val="FF0000"/>
                </a:solidFill>
              </a:rPr>
              <a:t>학술문화</a:t>
            </a:r>
            <a:r>
              <a:rPr lang="en-US" altLang="ko-KR" sz="1700" dirty="0">
                <a:solidFill>
                  <a:srgbClr val="FF0000"/>
                </a:solidFill>
              </a:rPr>
              <a:t>, </a:t>
            </a:r>
            <a:r>
              <a:rPr lang="ko-KR" altLang="en-US" sz="1700" dirty="0" err="1">
                <a:solidFill>
                  <a:srgbClr val="FF0000"/>
                </a:solidFill>
              </a:rPr>
              <a:t>실습노작</a:t>
            </a:r>
            <a:r>
              <a:rPr lang="en-US" altLang="ko-KR" sz="1700" dirty="0">
                <a:solidFill>
                  <a:srgbClr val="FF0000"/>
                </a:solidFill>
              </a:rPr>
              <a:t>, </a:t>
            </a:r>
            <a:r>
              <a:rPr lang="ko-KR" altLang="en-US" sz="1700" dirty="0">
                <a:solidFill>
                  <a:srgbClr val="FF0000"/>
                </a:solidFill>
              </a:rPr>
              <a:t>청소년단체                    </a:t>
            </a:r>
            <a:endParaRPr lang="en-US" altLang="ko-KR" sz="17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5788353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1" grpId="0"/>
      <p:bldP spid="20" grpId="0"/>
      <p:bldP spid="14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34428" y="-6943"/>
            <a:ext cx="891921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00F1A64A-F206-2EC7-CE6F-6D559B914F52}"/>
              </a:ext>
            </a:extLst>
          </p:cNvPr>
          <p:cNvSpPr txBox="1">
            <a:spLocks/>
          </p:cNvSpPr>
          <p:nvPr/>
        </p:nvSpPr>
        <p:spPr bwMode="auto">
          <a:xfrm>
            <a:off x="611560" y="2438605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pic>
        <p:nvPicPr>
          <p:cNvPr id="21" name="그림 20">
            <a:extLst>
              <a:ext uri="{FF2B5EF4-FFF2-40B4-BE49-F238E27FC236}">
                <a16:creationId xmlns:a16="http://schemas.microsoft.com/office/drawing/2014/main" id="{EF73058D-AA64-AF25-CA6F-42376132BB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08939" y="4365104"/>
            <a:ext cx="933580" cy="157184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6D983A8-FC9B-EEDF-FFF7-866DDB132324}"/>
              </a:ext>
            </a:extLst>
          </p:cNvPr>
          <p:cNvSpPr txBox="1"/>
          <p:nvPr/>
        </p:nvSpPr>
        <p:spPr>
          <a:xfrm>
            <a:off x="2339752" y="4716736"/>
            <a:ext cx="4968552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ko-KR" altLang="en-US" sz="4000" b="1" dirty="0">
                <a:gradFill flip="none" rotWithShape="1">
                  <a:gsLst>
                    <a:gs pos="0">
                      <a:srgbClr val="92D050"/>
                    </a:gs>
                    <a:gs pos="50000">
                      <a:srgbClr val="FFC000"/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reflection blurRad="6350" stA="50000" endA="300" endPos="50000" dist="60007" dir="5400000" sy="-100000" algn="bl" rotWithShape="0"/>
                </a:effectLst>
              </a:rPr>
              <a:t>활동이 끝났습니다</a:t>
            </a:r>
            <a:r>
              <a:rPr lang="en-US" altLang="ko-KR" sz="4000" b="1" dirty="0">
                <a:gradFill flip="none" rotWithShape="1">
                  <a:gsLst>
                    <a:gs pos="0">
                      <a:srgbClr val="92D050"/>
                    </a:gs>
                    <a:gs pos="50000">
                      <a:srgbClr val="FFC000"/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reflection blurRad="6350" stA="50000" endA="300" endPos="50000" dist="60007" dir="5400000" sy="-100000" algn="bl" rotWithShape="0"/>
                </a:effectLst>
              </a:rPr>
              <a:t>.</a:t>
            </a:r>
            <a:endParaRPr lang="ko-KR" altLang="en-US" sz="4800" b="1" dirty="0">
              <a:gradFill flip="none" rotWithShape="1">
                <a:gsLst>
                  <a:gs pos="0">
                    <a:srgbClr val="92D050"/>
                  </a:gs>
                  <a:gs pos="50000">
                    <a:srgbClr val="FFC000"/>
                  </a:gs>
                  <a:gs pos="100000">
                    <a:srgbClr val="00B0F0"/>
                  </a:gs>
                </a:gsLst>
                <a:lin ang="2700000" scaled="1"/>
                <a:tileRect/>
              </a:gradFill>
              <a:effectLst>
                <a:reflection blurRad="6350" stA="50000" endA="300" endPos="50000" dist="60007" dir="5400000" sy="-100000" algn="bl" rotWithShape="0"/>
              </a:effectLst>
            </a:endParaRPr>
          </a:p>
        </p:txBody>
      </p:sp>
      <p:pic>
        <p:nvPicPr>
          <p:cNvPr id="5" name="그림 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E43372E-F022-8860-B5CB-E82DC980997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72" y="6165304"/>
            <a:ext cx="386534" cy="36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149399"/>
      </p:ext>
    </p:extLst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Level">
  <a:themeElements>
    <a:clrScheme name="Level 9">
      <a:dk1>
        <a:srgbClr val="000000"/>
      </a:dk1>
      <a:lt1>
        <a:srgbClr val="FFFFFF"/>
      </a:lt1>
      <a:dk2>
        <a:srgbClr val="666699"/>
      </a:dk2>
      <a:lt2>
        <a:srgbClr val="FFCC00"/>
      </a:lt2>
      <a:accent1>
        <a:srgbClr val="FF9900"/>
      </a:accent1>
      <a:accent2>
        <a:srgbClr val="FF9900"/>
      </a:accent2>
      <a:accent3>
        <a:srgbClr val="FFFFFF"/>
      </a:accent3>
      <a:accent4>
        <a:srgbClr val="000000"/>
      </a:accent4>
      <a:accent5>
        <a:srgbClr val="FFCAAA"/>
      </a:accent5>
      <a:accent6>
        <a:srgbClr val="E78A00"/>
      </a:accent6>
      <a:hlink>
        <a:srgbClr val="666699"/>
      </a:hlink>
      <a:folHlink>
        <a:srgbClr val="999966"/>
      </a:folHlink>
    </a:clrScheme>
    <a:fontScheme name="Level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evel 1">
        <a:dk1>
          <a:srgbClr val="006699"/>
        </a:dk1>
        <a:lt1>
          <a:srgbClr val="FFFFFF"/>
        </a:lt1>
        <a:dk2>
          <a:srgbClr val="000000"/>
        </a:dk2>
        <a:lt2>
          <a:srgbClr val="99FF99"/>
        </a:lt2>
        <a:accent1>
          <a:srgbClr val="00CC99"/>
        </a:accent1>
        <a:accent2>
          <a:srgbClr val="009999"/>
        </a:accent2>
        <a:accent3>
          <a:srgbClr val="AAAAAA"/>
        </a:accent3>
        <a:accent4>
          <a:srgbClr val="DADADA"/>
        </a:accent4>
        <a:accent5>
          <a:srgbClr val="AAE2CA"/>
        </a:accent5>
        <a:accent6>
          <a:srgbClr val="008A8A"/>
        </a:accent6>
        <a:hlink>
          <a:srgbClr val="0066FF"/>
        </a:hlink>
        <a:folHlink>
          <a:srgbClr val="989CB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2">
        <a:dk1>
          <a:srgbClr val="808000"/>
        </a:dk1>
        <a:lt1>
          <a:srgbClr val="FFFFFF"/>
        </a:lt1>
        <a:dk2>
          <a:srgbClr val="5C271E"/>
        </a:dk2>
        <a:lt2>
          <a:srgbClr val="FFDD89"/>
        </a:lt2>
        <a:accent1>
          <a:srgbClr val="CC6600"/>
        </a:accent1>
        <a:accent2>
          <a:srgbClr val="CC9900"/>
        </a:accent2>
        <a:accent3>
          <a:srgbClr val="B5ACAB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3">
        <a:dk1>
          <a:srgbClr val="763B00"/>
        </a:dk1>
        <a:lt1>
          <a:srgbClr val="FFFFFF"/>
        </a:lt1>
        <a:dk2>
          <a:srgbClr val="330000"/>
        </a:dk2>
        <a:lt2>
          <a:srgbClr val="CC9900"/>
        </a:lt2>
        <a:accent1>
          <a:srgbClr val="FFCC00"/>
        </a:accent1>
        <a:accent2>
          <a:srgbClr val="CC3300"/>
        </a:accent2>
        <a:accent3>
          <a:srgbClr val="AD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666699"/>
        </a:hlink>
        <a:folHlink>
          <a:srgbClr val="99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4">
        <a:dk1>
          <a:srgbClr val="6D3696"/>
        </a:dk1>
        <a:lt1>
          <a:srgbClr val="FFFFFF"/>
        </a:lt1>
        <a:dk2>
          <a:srgbClr val="51255D"/>
        </a:dk2>
        <a:lt2>
          <a:srgbClr val="FFFFCC"/>
        </a:lt2>
        <a:accent1>
          <a:srgbClr val="666699"/>
        </a:accent1>
        <a:accent2>
          <a:srgbClr val="800080"/>
        </a:accent2>
        <a:accent3>
          <a:srgbClr val="B3ACB6"/>
        </a:accent3>
        <a:accent4>
          <a:srgbClr val="DADADA"/>
        </a:accent4>
        <a:accent5>
          <a:srgbClr val="B8B8CA"/>
        </a:accent5>
        <a:accent6>
          <a:srgbClr val="730073"/>
        </a:accent6>
        <a:hlink>
          <a:srgbClr val="CCCC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5">
        <a:dk1>
          <a:srgbClr val="CC6600"/>
        </a:dk1>
        <a:lt1>
          <a:srgbClr val="FFFFFF"/>
        </a:lt1>
        <a:dk2>
          <a:srgbClr val="4A553B"/>
        </a:dk2>
        <a:lt2>
          <a:srgbClr val="FFBF1F"/>
        </a:lt2>
        <a:accent1>
          <a:srgbClr val="FFCC00"/>
        </a:accent1>
        <a:accent2>
          <a:srgbClr val="CC9900"/>
        </a:accent2>
        <a:accent3>
          <a:srgbClr val="B1B4AF"/>
        </a:accent3>
        <a:accent4>
          <a:srgbClr val="DADADA"/>
        </a:accent4>
        <a:accent5>
          <a:srgbClr val="FFE2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6">
        <a:dk1>
          <a:srgbClr val="000000"/>
        </a:dk1>
        <a:lt1>
          <a:srgbClr val="FFFFFF"/>
        </a:lt1>
        <a:dk2>
          <a:srgbClr val="666699"/>
        </a:dk2>
        <a:lt2>
          <a:srgbClr val="FFCC00"/>
        </a:lt2>
        <a:accent1>
          <a:srgbClr val="FF9900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0000"/>
        </a:accent6>
        <a:hlink>
          <a:srgbClr val="666699"/>
        </a:hlink>
        <a:folHlink>
          <a:srgbClr val="9999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7">
        <a:dk1>
          <a:srgbClr val="000000"/>
        </a:dk1>
        <a:lt1>
          <a:srgbClr val="FFFFFF"/>
        </a:lt1>
        <a:dk2>
          <a:srgbClr val="CC3300"/>
        </a:dk2>
        <a:lt2>
          <a:srgbClr val="66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CC99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8">
        <a:dk1>
          <a:srgbClr val="000000"/>
        </a:dk1>
        <a:lt1>
          <a:srgbClr val="FFFFFF"/>
        </a:lt1>
        <a:dk2>
          <a:srgbClr val="999900"/>
        </a:dk2>
        <a:lt2>
          <a:srgbClr val="666600"/>
        </a:lt2>
        <a:accent1>
          <a:srgbClr val="99CC00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B9B95C"/>
        </a:accent6>
        <a:hlink>
          <a:srgbClr val="FFCC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9">
        <a:dk1>
          <a:srgbClr val="000000"/>
        </a:dk1>
        <a:lt1>
          <a:srgbClr val="FFFFFF"/>
        </a:lt1>
        <a:dk2>
          <a:srgbClr val="666699"/>
        </a:dk2>
        <a:lt2>
          <a:srgbClr val="FFCC00"/>
        </a:lt2>
        <a:accent1>
          <a:srgbClr val="FF9900"/>
        </a:accent1>
        <a:accent2>
          <a:srgbClr val="FF99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8A00"/>
        </a:accent6>
        <a:hlink>
          <a:srgbClr val="666699"/>
        </a:hlink>
        <a:folHlink>
          <a:srgbClr val="9999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70926BE6910EE541A5C8A9203B4061CC0400C52140320FE295488DD4381964E77F84" ma:contentTypeVersion="57" ma:contentTypeDescription="Create a new document." ma:contentTypeScope="" ma:versionID="fb68b574494ff423512a6d157fda585d">
  <xsd:schema xmlns:xsd="http://www.w3.org/2001/XMLSchema" xmlns:xs="http://www.w3.org/2001/XMLSchema" xmlns:p="http://schemas.microsoft.com/office/2006/metadata/properties" xmlns:ns2="49c1fb53-399a-4d91-bfc2-0a118990ebe4" targetNamespace="http://schemas.microsoft.com/office/2006/metadata/properties" ma:root="true" ma:fieldsID="0c909fc9147f5cd72e5e5bce45a50b95" ns2:_="">
    <xsd:import namespace="49c1fb53-399a-4d91-bfc2-0a118990ebe4"/>
    <xsd:element name="properties">
      <xsd:complexType>
        <xsd:sequence>
          <xsd:element name="documentManagement">
            <xsd:complexType>
              <xsd:all>
                <xsd:element ref="ns2:AcquiredFrom" minOccurs="0"/>
                <xsd:element ref="ns2:UACurrentWords" minOccurs="0"/>
                <xsd:element ref="ns2:TPApplication" minOccurs="0"/>
                <xsd:element ref="ns2:ApprovalLog" minOccurs="0"/>
                <xsd:element ref="ns2:ApprovalStatus" minOccurs="0"/>
                <xsd:element ref="ns2:AssetStart" minOccurs="0"/>
                <xsd:element ref="ns2:AssetExpire" minOccurs="0"/>
                <xsd:element ref="ns2:AssetId" minOccurs="0"/>
                <xsd:element ref="ns2:IsSearchable" minOccurs="0"/>
                <xsd:element ref="ns2:AssetType" minOccurs="0"/>
                <xsd:element ref="ns2:APAuthor" minOccurs="0"/>
                <xsd:element ref="ns2:AverageRating" minOccurs="0"/>
                <xsd:element ref="ns2:BlockPublish" minOccurs="0"/>
                <xsd:element ref="ns2:BugNumber" minOccurs="0"/>
                <xsd:element ref="ns2:CampaignTagsTaxHTField0" minOccurs="0"/>
                <xsd:element ref="ns2:TPClientViewer" minOccurs="0"/>
                <xsd:element ref="ns2:ClipArtFilename" minOccurs="0"/>
                <xsd:element ref="ns2:TPCommandLine" minOccurs="0"/>
                <xsd:element ref="ns2:TPComponent" minOccurs="0"/>
                <xsd:element ref="ns2:ContentItem" minOccurs="0"/>
                <xsd:element ref="ns2:CrawlForDependencies" minOccurs="0"/>
                <xsd:element ref="ns2:CSXHash" minOccurs="0"/>
                <xsd:element ref="ns2:CSXSubmissionMarket" minOccurs="0"/>
                <xsd:element ref="ns2:CSXUpdate" minOccurs="0"/>
                <xsd:element ref="ns2:IntlLangReviewDate" minOccurs="0"/>
                <xsd:element ref="ns2:IsDeleted" minOccurs="0"/>
                <xsd:element ref="ns2:APDescription" minOccurs="0"/>
                <xsd:element ref="ns2:DirectSourceMarket" minOccurs="0"/>
                <xsd:element ref="ns2:Downloads" minOccurs="0"/>
                <xsd:element ref="ns2:DSATActionTaken" minOccurs="0"/>
                <xsd:element ref="ns2:APEditor" minOccurs="0"/>
                <xsd:element ref="ns2:EditorialStatus" minOccurs="0"/>
                <xsd:element ref="ns2:EditorialTags" minOccurs="0"/>
                <xsd:element ref="ns2:TPExecutable" minOccurs="0"/>
                <xsd:element ref="ns2:FeatureTagsTaxHTField0" minOccurs="0"/>
                <xsd:element ref="ns2:TPFriendlyName" minOccurs="0"/>
                <xsd:element ref="ns2:FriendlyTitle" minOccurs="0"/>
                <xsd:element ref="ns2:PrimaryImageGen" minOccurs="0"/>
                <xsd:element ref="ns2:HandoffToMSDN" minOccurs="0"/>
                <xsd:element ref="ns2:InProjectListLookup" minOccurs="0"/>
                <xsd:element ref="ns2:TPInstallLocation" minOccurs="0"/>
                <xsd:element ref="ns2:InternalTagsTaxHTField0" minOccurs="0"/>
                <xsd:element ref="ns2:IntlLangReview" minOccurs="0"/>
                <xsd:element ref="ns2:IntlLangReviewer" minOccurs="0"/>
                <xsd:element ref="ns2:MarketSpecific" minOccurs="0"/>
                <xsd:element ref="ns2:LastCompleteVersionLookup" minOccurs="0"/>
                <xsd:element ref="ns2:LastHandOff" minOccurs="0"/>
                <xsd:element ref="ns2:LastModifiedDateTime" minOccurs="0"/>
                <xsd:element ref="ns2:LastPreviewErrorLookup" minOccurs="0"/>
                <xsd:element ref="ns2:LastPreviewResultLookup" minOccurs="0"/>
                <xsd:element ref="ns2:LastPreviewAttemptDateLookup" minOccurs="0"/>
                <xsd:element ref="ns2:LastPreviewedByLookup" minOccurs="0"/>
                <xsd:element ref="ns2:LastPreviewTimeLookup" minOccurs="0"/>
                <xsd:element ref="ns2:LastPreviewVersionLookup" minOccurs="0"/>
                <xsd:element ref="ns2:LastPublishErrorLookup" minOccurs="0"/>
                <xsd:element ref="ns2:LastPublishResultLookup" minOccurs="0"/>
                <xsd:element ref="ns2:LastPublishAttemptDateLookup" minOccurs="0"/>
                <xsd:element ref="ns2:LastPublishedByLookup" minOccurs="0"/>
                <xsd:element ref="ns2:LastPublishTimeLookup" minOccurs="0"/>
                <xsd:element ref="ns2:LastPublishVersionLookup" minOccurs="0"/>
                <xsd:element ref="ns2:TPLaunchHelpLinkType" minOccurs="0"/>
                <xsd:element ref="ns2:LegacyData" minOccurs="0"/>
                <xsd:element ref="ns2:TPLaunchHelpLink" minOccurs="0"/>
                <xsd:element ref="ns2:LocComments" minOccurs="0"/>
                <xsd:element ref="ns2:LocLastLocAttemptVersionLookup" minOccurs="0"/>
                <xsd:element ref="ns2:LocLastLocAttemptVersionTypeLookup" minOccurs="0"/>
                <xsd:element ref="ns2:LocManualTestRequired" minOccurs="0"/>
                <xsd:element ref="ns2:LocMarketGroupTiers2" minOccurs="0"/>
                <xsd:element ref="ns2:LocNewPublishedVersionLookup" minOccurs="0"/>
                <xsd:element ref="ns2:LocOverallHandbackStatusLookup" minOccurs="0"/>
                <xsd:element ref="ns2:LocOverallLocStatusLookup" minOccurs="0"/>
                <xsd:element ref="ns2:LocOverallPreviewStatusLookup" minOccurs="0"/>
                <xsd:element ref="ns2:LocOverallPublishStatusLookup" minOccurs="0"/>
                <xsd:element ref="ns2:IntlLocPriority" minOccurs="0"/>
                <xsd:element ref="ns2:LocProcessedForHandoffsLookup" minOccurs="0"/>
                <xsd:element ref="ns2:LocProcessedForMarketsLookup" minOccurs="0"/>
                <xsd:element ref="ns2:LocPublishedDependentAssetsLookup" minOccurs="0"/>
                <xsd:element ref="ns2:LocPublishedLinkedAssetsLookup" minOccurs="0"/>
                <xsd:element ref="ns2:LocRecommendedHandoff" minOccurs="0"/>
                <xsd:element ref="ns2:LocalizationTagsTaxHTField0" minOccurs="0"/>
                <xsd:element ref="ns2:MachineTranslated" minOccurs="0"/>
                <xsd:element ref="ns2:Manager" minOccurs="0"/>
                <xsd:element ref="ns2:Markets" minOccurs="0"/>
                <xsd:element ref="ns2:Milestone" minOccurs="0"/>
                <xsd:element ref="ns2:TPNamespace" minOccurs="0"/>
                <xsd:element ref="ns2:NumericId" minOccurs="0"/>
                <xsd:element ref="ns2:NumOfRatingsLookup" minOccurs="0"/>
                <xsd:element ref="ns2:OOCacheId" minOccurs="0"/>
                <xsd:element ref="ns2:OpenTemplate" minOccurs="0"/>
                <xsd:element ref="ns2:OriginAsset" minOccurs="0"/>
                <xsd:element ref="ns2:OriginalRelease" minOccurs="0"/>
                <xsd:element ref="ns2:OriginalSourceMarket" minOccurs="0"/>
                <xsd:element ref="ns2:OutputCachingOn" minOccurs="0"/>
                <xsd:element ref="ns2:ParentAssetId" minOccurs="0"/>
                <xsd:element ref="ns2:PlannedPubDate" minOccurs="0"/>
                <xsd:element ref="ns2:PolicheckWords" minOccurs="0"/>
                <xsd:element ref="ns2:BusinessGroup" minOccurs="0"/>
                <xsd:element ref="ns2:UAProjectedTotalWords" minOccurs="0"/>
                <xsd:element ref="ns2:Provider" minOccurs="0"/>
                <xsd:element ref="ns2:Providers" minOccurs="0"/>
                <xsd:element ref="ns2:PublishStatusLookup" minOccurs="0"/>
                <xsd:element ref="ns2:PublishTargets" minOccurs="0"/>
                <xsd:element ref="ns2:RecommendationsModifier" minOccurs="0"/>
                <xsd:element ref="ns2:ArtSampleDocs" minOccurs="0"/>
                <xsd:element ref="ns2:ScenarioTagsTaxHTField0" minOccurs="0"/>
                <xsd:element ref="ns2:ShowIn" minOccurs="0"/>
                <xsd:element ref="ns2:SourceTitle" minOccurs="0"/>
                <xsd:element ref="ns2:CSXSubmissionDate" minOccurs="0"/>
                <xsd:element ref="ns2:SubmitterId" minOccurs="0"/>
                <xsd:element ref="ns2:TaxCatchAll" minOccurs="0"/>
                <xsd:element ref="ns2:TaxCatchAllLabel" minOccurs="0"/>
                <xsd:element ref="ns2:TemplateStatus" minOccurs="0"/>
                <xsd:element ref="ns2:TemplateTemplateType" minOccurs="0"/>
                <xsd:element ref="ns2:ThumbnailAssetId" minOccurs="0"/>
                <xsd:element ref="ns2:TimesCloned" minOccurs="0"/>
                <xsd:element ref="ns2:TrustLevel" minOccurs="0"/>
                <xsd:element ref="ns2:UALocComments" minOccurs="0"/>
                <xsd:element ref="ns2:UALocRecommendation" minOccurs="0"/>
                <xsd:element ref="ns2:UANotes" minOccurs="0"/>
                <xsd:element ref="ns2:TPAppVersion" minOccurs="0"/>
                <xsd:element ref="ns2:Vote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9c1fb53-399a-4d91-bfc2-0a118990ebe4" elementFormDefault="qualified">
    <xsd:import namespace="http://schemas.microsoft.com/office/2006/documentManagement/types"/>
    <xsd:import namespace="http://schemas.microsoft.com/office/infopath/2007/PartnerControls"/>
    <xsd:element name="AcquiredFrom" ma:index="1" nillable="true" ma:displayName="Acquired From" ma:default="Internal MS" ma:internalName="AcquiredFrom" ma:readOnly="false">
      <xsd:simpleType>
        <xsd:restriction base="dms:Choice">
          <xsd:enumeration value="Internal MS"/>
          <xsd:enumeration value="Community"/>
          <xsd:enumeration value="MVP"/>
          <xsd:enumeration value="Publisher"/>
          <xsd:enumeration value="Partner"/>
          <xsd:enumeration value="None"/>
        </xsd:restriction>
      </xsd:simpleType>
    </xsd:element>
    <xsd:element name="UACurrentWords" ma:index="2" nillable="true" ma:displayName="Actual Word Count" ma:default="" ma:internalName="UACurrentWords" ma:readOnly="false">
      <xsd:simpleType>
        <xsd:restriction base="dms:Unknown"/>
      </xsd:simpleType>
    </xsd:element>
    <xsd:element name="TPApplication" ma:index="3" nillable="true" ma:displayName="Application to Open Template With" ma:default="" ma:internalName="TPApplication">
      <xsd:simpleType>
        <xsd:restriction base="dms:Text"/>
      </xsd:simpleType>
    </xsd:element>
    <xsd:element name="ApprovalLog" ma:index="4" nillable="true" ma:displayName="Approval Log" ma:default="" ma:hidden="true" ma:internalName="ApprovalLog" ma:readOnly="false">
      <xsd:simpleType>
        <xsd:restriction base="dms:Note"/>
      </xsd:simpleType>
    </xsd:element>
    <xsd:element name="ApprovalStatus" ma:index="5" nillable="true" ma:displayName="Approval Status" ma:default="InProgress" ma:internalName="ApprovalStatus" ma:readOnly="false">
      <xsd:simpleType>
        <xsd:restriction base="dms:Choice">
          <xsd:enumeration value="InProgress"/>
          <xsd:enumeration value="Rejected"/>
          <xsd:enumeration value="Questionable"/>
          <xsd:enumeration value="ApprovedAutomatic"/>
          <xsd:enumeration value="ApprovedManual"/>
          <xsd:enumeration value="On Hold"/>
          <xsd:enumeration value="Needs Review"/>
          <xsd:enumeration value="A Violation"/>
          <xsd:enumeration value="Unpublished Violation"/>
        </xsd:restriction>
      </xsd:simpleType>
    </xsd:element>
    <xsd:element name="AssetStart" ma:index="6" nillable="true" ma:displayName="Asset Begin Date" ma:default="[Today]" ma:internalName="AssetStart" ma:readOnly="false">
      <xsd:simpleType>
        <xsd:restriction base="dms:DateTime"/>
      </xsd:simpleType>
    </xsd:element>
    <xsd:element name="AssetExpire" ma:index="7" nillable="true" ma:displayName="Asset End Date" ma:default="2029-01-01T00:00:00Z" ma:internalName="AssetExpire" ma:readOnly="false">
      <xsd:simpleType>
        <xsd:restriction base="dms:DateTime"/>
      </xsd:simpleType>
    </xsd:element>
    <xsd:element name="AssetId" ma:index="8" nillable="true" ma:displayName="Asset ID" ma:default="" ma:indexed="true" ma:internalName="AssetId" ma:readOnly="false">
      <xsd:simpleType>
        <xsd:restriction base="dms:Text">
          <xsd:maxLength value="255"/>
        </xsd:restriction>
      </xsd:simpleType>
    </xsd:element>
    <xsd:element name="IsSearchable" ma:index="9" nillable="true" ma:displayName="Asset Searchable?" ma:default="true" ma:internalName="IsSearchable" ma:readOnly="false">
      <xsd:simpleType>
        <xsd:restriction base="dms:Boolean"/>
      </xsd:simpleType>
    </xsd:element>
    <xsd:element name="AssetType" ma:index="10" nillable="true" ma:displayName="Asset Type" ma:default="" ma:internalName="AssetType" ma:readOnly="false">
      <xsd:simpleType>
        <xsd:restriction base="dms:Unknown"/>
      </xsd:simpleType>
    </xsd:element>
    <xsd:element name="APAuthor" ma:index="11" nillable="true" ma:displayName="Author" ma:default="" ma:list="UserInfo" ma:internalName="APAuth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verageRating" ma:index="12" nillable="true" ma:displayName="Average Rating" ma:internalName="AverageRating" ma:readOnly="false">
      <xsd:simpleType>
        <xsd:restriction base="dms:Text"/>
      </xsd:simpleType>
    </xsd:element>
    <xsd:element name="BlockPublish" ma:index="13" nillable="true" ma:displayName="Block from Publishing?" ma:default="" ma:internalName="BlockPublish" ma:readOnly="false">
      <xsd:simpleType>
        <xsd:restriction base="dms:Boolean"/>
      </xsd:simpleType>
    </xsd:element>
    <xsd:element name="BugNumber" ma:index="14" nillable="true" ma:displayName="Bug Number" ma:default="" ma:internalName="BugNumber" ma:readOnly="false">
      <xsd:simpleType>
        <xsd:restriction base="dms:Text"/>
      </xsd:simpleType>
    </xsd:element>
    <xsd:element name="CampaignTagsTaxHTField0" ma:index="16" nillable="true" ma:taxonomy="true" ma:internalName="CampaignTagsTaxHTField0" ma:taxonomyFieldName="CampaignTags" ma:displayName="Campaigns" ma:readOnly="false" ma:default="" ma:fieldId="{46eace49-6800-49f1-a64f-ebba43398223}" ma:taxonomyMulti="true" ma:sspId="8f79753a-75d3-41f5-8ca3-40b843941b4f" ma:termSetId="ca0e50d4-faa1-44ce-961e-bb1441c60e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ClientViewer" ma:index="17" nillable="true" ma:displayName="Client Viewer" ma:default="" ma:internalName="TPClientViewer">
      <xsd:simpleType>
        <xsd:restriction base="dms:Text"/>
      </xsd:simpleType>
    </xsd:element>
    <xsd:element name="ClipArtFilename" ma:index="18" nillable="true" ma:displayName="Clip Art Name" ma:default="" ma:internalName="ClipArtFilename" ma:readOnly="false">
      <xsd:simpleType>
        <xsd:restriction base="dms:Text"/>
      </xsd:simpleType>
    </xsd:element>
    <xsd:element name="TPCommandLine" ma:index="19" nillable="true" ma:displayName="Command Line" ma:default="" ma:internalName="TPCommandLine">
      <xsd:simpleType>
        <xsd:restriction base="dms:Text"/>
      </xsd:simpleType>
    </xsd:element>
    <xsd:element name="TPComponent" ma:index="20" nillable="true" ma:displayName="Component" ma:default="" ma:internalName="TPComponent">
      <xsd:simpleType>
        <xsd:restriction base="dms:Text"/>
      </xsd:simpleType>
    </xsd:element>
    <xsd:element name="ContentItem" ma:index="21" nillable="true" ma:displayName="Content Item" ma:default="" ma:hidden="true" ma:internalName="ContentItem" ma:readOnly="false">
      <xsd:simpleType>
        <xsd:restriction base="dms:Unknown"/>
      </xsd:simpleType>
    </xsd:element>
    <xsd:element name="CrawlForDependencies" ma:index="23" nillable="true" ma:displayName="Crawl for Dependencies?" ma:default="true" ma:internalName="CrawlForDependencies" ma:readOnly="false">
      <xsd:simpleType>
        <xsd:restriction base="dms:Boolean"/>
      </xsd:simpleType>
    </xsd:element>
    <xsd:element name="CSXHash" ma:index="26" nillable="true" ma:displayName="CSX Hash" ma:default="" ma:indexed="true" ma:internalName="CSXHash" ma:readOnly="false">
      <xsd:simpleType>
        <xsd:restriction base="dms:Text"/>
      </xsd:simpleType>
    </xsd:element>
    <xsd:element name="CSXSubmissionMarket" ma:index="27" nillable="true" ma:displayName="CSX Submission Market" ma:default="" ma:list="{998FE1E4-65AF-4644-A335-DDF948C303E5}" ma:internalName="CSXSubmissionMarket" ma:readOnly="false" ma:showField="MarketName" ma:web="49c1fb53-399a-4d91-bfc2-0a118990ebe4">
      <xsd:simpleType>
        <xsd:restriction base="dms:Lookup"/>
      </xsd:simpleType>
    </xsd:element>
    <xsd:element name="CSXUpdate" ma:index="28" nillable="true" ma:displayName="CSX Updated?" ma:default="false" ma:internalName="CSXUpdate" ma:readOnly="false">
      <xsd:simpleType>
        <xsd:restriction base="dms:Boolean"/>
      </xsd:simpleType>
    </xsd:element>
    <xsd:element name="IntlLangReviewDate" ma:index="29" nillable="true" ma:displayName="Date to Complete Intl QA" ma:default="" ma:internalName="IntlLangReviewDate" ma:readOnly="false">
      <xsd:simpleType>
        <xsd:restriction base="dms:DateTime"/>
      </xsd:simpleType>
    </xsd:element>
    <xsd:element name="IsDeleted" ma:index="30" nillable="true" ma:displayName="Deleted?" ma:default="" ma:internalName="IsDeleted" ma:readOnly="false">
      <xsd:simpleType>
        <xsd:restriction base="dms:Boolean"/>
      </xsd:simpleType>
    </xsd:element>
    <xsd:element name="APDescription" ma:index="31" nillable="true" ma:displayName="Description" ma:default="" ma:internalName="APDescription" ma:readOnly="false">
      <xsd:simpleType>
        <xsd:restriction base="dms:Note"/>
      </xsd:simpleType>
    </xsd:element>
    <xsd:element name="DirectSourceMarket" ma:index="32" nillable="true" ma:displayName="Direct Source Market Group" ma:default="" ma:internalName="DirectSourceMarket" ma:readOnly="false">
      <xsd:simpleType>
        <xsd:restriction base="dms:Text"/>
      </xsd:simpleType>
    </xsd:element>
    <xsd:element name="Downloads" ma:index="33" nillable="true" ma:displayName="Downloads" ma:default="0" ma:hidden="true" ma:internalName="Downloads" ma:readOnly="false">
      <xsd:simpleType>
        <xsd:restriction base="dms:Unknown"/>
      </xsd:simpleType>
    </xsd:element>
    <xsd:element name="DSATActionTaken" ma:index="34" nillable="true" ma:displayName="DSAT Action Taken" ma:default="" ma:internalName="DSATActionTaken" ma:readOnly="false">
      <xsd:simpleType>
        <xsd:restriction base="dms:Choice">
          <xsd:enumeration value="Best Bets"/>
          <xsd:enumeration value="Expire"/>
          <xsd:enumeration value="Hide"/>
          <xsd:enumeration value="None"/>
        </xsd:restriction>
      </xsd:simpleType>
    </xsd:element>
    <xsd:element name="APEditor" ma:index="35" nillable="true" ma:displayName="Editor" ma:default="" ma:list="UserInfo" ma:internalName="APEdit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ialStatus" ma:index="36" nillable="true" ma:displayName="Editorial Status" ma:default="" ma:internalName="EditorialStatus" ma:readOnly="false">
      <xsd:simpleType>
        <xsd:restriction base="dms:Unknown"/>
      </xsd:simpleType>
    </xsd:element>
    <xsd:element name="EditorialTags" ma:index="37" nillable="true" ma:displayName="Editorial Tags" ma:default="" ma:internalName="EditorialTags">
      <xsd:simpleType>
        <xsd:restriction base="dms:Unknown"/>
      </xsd:simpleType>
    </xsd:element>
    <xsd:element name="TPExecutable" ma:index="38" nillable="true" ma:displayName="Executable" ma:default="" ma:internalName="TPExecutable">
      <xsd:simpleType>
        <xsd:restriction base="dms:Text"/>
      </xsd:simpleType>
    </xsd:element>
    <xsd:element name="FeatureTagsTaxHTField0" ma:index="40" nillable="true" ma:taxonomy="true" ma:internalName="FeatureTagsTaxHTField0" ma:taxonomyFieldName="FeatureTags" ma:displayName="Features" ma:readOnly="false" ma:default="" ma:fieldId="{f9e05721-622c-44cb-9266-41f3c0e6162c}" ma:taxonomyMulti="true" ma:sspId="8f79753a-75d3-41f5-8ca3-40b843941b4f" ma:termSetId="f1ab6845-967d-4854-a0ba-4ec07f0f8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FriendlyName" ma:index="41" nillable="true" ma:displayName="Friendly Name" ma:default="" ma:internalName="TPFriendlyName">
      <xsd:simpleType>
        <xsd:restriction base="dms:Text"/>
      </xsd:simpleType>
    </xsd:element>
    <xsd:element name="FriendlyTitle" ma:index="42" nillable="true" ma:displayName="Friendly Title" ma:default="" ma:description="Shorter title to be used when displaying search results" ma:internalName="FriendlyTitle" ma:readOnly="false">
      <xsd:simpleType>
        <xsd:restriction base="dms:Text"/>
      </xsd:simpleType>
    </xsd:element>
    <xsd:element name="PrimaryImageGen" ma:index="43" nillable="true" ma:displayName="Generate Images?" ma:default="true" ma:internalName="PrimaryImageGen">
      <xsd:simpleType>
        <xsd:restriction base="dms:Boolean"/>
      </xsd:simpleType>
    </xsd:element>
    <xsd:element name="HandoffToMSDN" ma:index="44" nillable="true" ma:displayName="Handoff To MSDN Date" ma:default="" ma:internalName="HandoffToMSDN" ma:readOnly="false">
      <xsd:simpleType>
        <xsd:restriction base="dms:DateTime"/>
      </xsd:simpleType>
    </xsd:element>
    <xsd:element name="InProjectListLookup" ma:index="45" nillable="true" ma:displayName="InProjectListLookup" ma:list="{79DE6945-A8C8-4B02-AD64-E66D49B13DD1}" ma:internalName="InProjectListLookup" ma:readOnly="true" ma:showField="InProjectList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InstallLocation" ma:index="46" nillable="true" ma:displayName="Install Location" ma:default="" ma:internalName="TPInstallLocation">
      <xsd:simpleType>
        <xsd:restriction base="dms:Text"/>
      </xsd:simpleType>
    </xsd:element>
    <xsd:element name="InternalTagsTaxHTField0" ma:index="48" nillable="true" ma:taxonomy="true" ma:internalName="InternalTagsTaxHTField0" ma:taxonomyFieldName="InternalTags" ma:displayName="Internal Tags" ma:readOnly="false" ma:default="" ma:fieldId="{085c3879-e14f-4ad1-98de-c23ee0a51699}" ma:taxonomyMulti="true" ma:sspId="8f79753a-75d3-41f5-8ca3-40b843941b4f" ma:termSetId="82b6639e-f7fc-4c18-ad2d-003a6e70776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ntlLangReview" ma:index="49" nillable="true" ma:displayName="Intl Lang QA Review Required?" ma:default="" ma:internalName="IntlLangReview" ma:readOnly="false">
      <xsd:simpleType>
        <xsd:restriction base="dms:Boolean"/>
      </xsd:simpleType>
    </xsd:element>
    <xsd:element name="IntlLangReviewer" ma:index="50" nillable="true" ma:displayName="Intl Lang QA Reviewer" ma:default="" ma:internalName="IntlLangReviewer" ma:readOnly="false">
      <xsd:simpleType>
        <xsd:restriction base="dms:Text"/>
      </xsd:simpleType>
    </xsd:element>
    <xsd:element name="MarketSpecific" ma:index="51" nillable="true" ma:displayName="Is Market Specific?" ma:default="" ma:internalName="MarketSpecific" ma:readOnly="false">
      <xsd:simpleType>
        <xsd:restriction base="dms:Boolean"/>
      </xsd:simpleType>
    </xsd:element>
    <xsd:element name="LastCompleteVersionLookup" ma:index="52" nillable="true" ma:displayName="Last Complete Version Lookup" ma:default="" ma:list="{79DE6945-A8C8-4B02-AD64-E66D49B13DD1}" ma:internalName="LastCompleteVersionLookup" ma:readOnly="true" ma:showField="LastCompleteVersion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HandOff" ma:index="53" nillable="true" ma:displayName="Last Hand-off" ma:default="" ma:internalName="LastHandOff" ma:readOnly="false">
      <xsd:simpleType>
        <xsd:restriction base="dms:DateTime"/>
      </xsd:simpleType>
    </xsd:element>
    <xsd:element name="LastModifiedDateTime" ma:index="54" nillable="true" ma:displayName="Last Modified Date" ma:default="" ma:internalName="LastModifiedDateTime" ma:readOnly="false">
      <xsd:simpleType>
        <xsd:restriction base="dms:DateTime"/>
      </xsd:simpleType>
    </xsd:element>
    <xsd:element name="LastPreviewErrorLookup" ma:index="55" nillable="true" ma:displayName="Last Preview Attempt Error" ma:default="" ma:list="{79DE6945-A8C8-4B02-AD64-E66D49B13DD1}" ma:internalName="LastPreviewErrorLookup" ma:readOnly="true" ma:showField="LastPreviewError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ResultLookup" ma:index="56" nillable="true" ma:displayName="Last Preview Attempt Result" ma:default="" ma:list="{79DE6945-A8C8-4B02-AD64-E66D49B13DD1}" ma:internalName="LastPreviewResultLookup" ma:readOnly="true" ma:showField="LastPreviewResult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AttemptDateLookup" ma:index="57" nillable="true" ma:displayName="Last Preview Attempted On" ma:default="" ma:list="{79DE6945-A8C8-4B02-AD64-E66D49B13DD1}" ma:internalName="LastPreviewAttemptDateLookup" ma:readOnly="true" ma:showField="LastPreviewAttemptDat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edByLookup" ma:index="58" nillable="true" ma:displayName="Last Previewed By" ma:default="" ma:list="{79DE6945-A8C8-4B02-AD64-E66D49B13DD1}" ma:internalName="LastPreviewedByLookup" ma:readOnly="true" ma:showField="LastPreviewedBy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TimeLookup" ma:index="59" nillable="true" ma:displayName="Last Previewed Date" ma:default="" ma:list="{79DE6945-A8C8-4B02-AD64-E66D49B13DD1}" ma:internalName="LastPreviewTimeLookup" ma:readOnly="true" ma:showField="LastPreviewTim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VersionLookup" ma:index="60" nillable="true" ma:displayName="Last Previewed Version" ma:default="" ma:list="{79DE6945-A8C8-4B02-AD64-E66D49B13DD1}" ma:internalName="LastPreviewVersionLookup" ma:readOnly="true" ma:showField="LastPreviewVersion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rrorLookup" ma:index="61" nillable="true" ma:displayName="Last Publish Attempt Error" ma:default="" ma:list="{79DE6945-A8C8-4B02-AD64-E66D49B13DD1}" ma:internalName="LastPublishErrorLookup" ma:readOnly="true" ma:showField="LastPublishError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ResultLookup" ma:index="62" nillable="true" ma:displayName="Last Publish Attempt Result" ma:default="" ma:list="{79DE6945-A8C8-4B02-AD64-E66D49B13DD1}" ma:internalName="LastPublishResultLookup" ma:readOnly="true" ma:showField="LastPublishResult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AttemptDateLookup" ma:index="63" nillable="true" ma:displayName="Last Publish Attempted On" ma:default="" ma:list="{79DE6945-A8C8-4B02-AD64-E66D49B13DD1}" ma:internalName="LastPublishAttemptDateLookup" ma:readOnly="true" ma:showField="LastPublishAttemptDat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dByLookup" ma:index="64" nillable="true" ma:displayName="Last Published By" ma:default="" ma:list="{79DE6945-A8C8-4B02-AD64-E66D49B13DD1}" ma:internalName="LastPublishedByLookup" ma:readOnly="true" ma:showField="LastPublishedBy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TimeLookup" ma:index="65" nillable="true" ma:displayName="Last Published Date" ma:default="" ma:list="{79DE6945-A8C8-4B02-AD64-E66D49B13DD1}" ma:internalName="LastPublishTimeLookup" ma:readOnly="true" ma:showField="LastPublishTim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VersionLookup" ma:index="66" nillable="true" ma:displayName="Last Published Version" ma:default="" ma:list="{79DE6945-A8C8-4B02-AD64-E66D49B13DD1}" ma:internalName="LastPublishVersionLookup" ma:readOnly="true" ma:showField="LastPublishVersion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LaunchHelpLinkType" ma:index="67" nillable="true" ma:displayName="Launch Help Link Type" ma:default="Template" ma:internalName="TPLaunchHelpLinkType">
      <xsd:simpleType>
        <xsd:restriction base="dms:Choice">
          <xsd:enumeration value="Template"/>
          <xsd:enumeration value="Training"/>
          <xsd:enumeration value="URL"/>
          <xsd:enumeration value="None"/>
        </xsd:restriction>
      </xsd:simpleType>
    </xsd:element>
    <xsd:element name="LegacyData" ma:index="68" nillable="true" ma:displayName="Legacy Data" ma:default="" ma:internalName="LegacyData" ma:readOnly="false">
      <xsd:simpleType>
        <xsd:restriction base="dms:Note"/>
      </xsd:simpleType>
    </xsd:element>
    <xsd:element name="TPLaunchHelpLink" ma:index="69" nillable="true" ma:displayName="Link to Launch Help Topic" ma:default="" ma:internalName="TPLaunchHelpLink">
      <xsd:simpleType>
        <xsd:restriction base="dms:Text"/>
      </xsd:simpleType>
    </xsd:element>
    <xsd:element name="LocComments" ma:index="70" nillable="true" ma:displayName="Loc Approval Comments" ma:default="" ma:internalName="LocComments" ma:readOnly="false">
      <xsd:simpleType>
        <xsd:restriction base="dms:Note"/>
      </xsd:simpleType>
    </xsd:element>
    <xsd:element name="LocLastLocAttemptVersionLookup" ma:index="71" nillable="true" ma:displayName="Loc Last Loc Attempt Version" ma:default="" ma:list="{0F6EFE92-EA97-47A1-8B41-AB7AAC6F2484}" ma:internalName="LocLastLocAttemptVersionLookup" ma:readOnly="false" ma:showField="LastLocAttemptVersion" ma:web="49c1fb53-399a-4d91-bfc2-0a118990ebe4">
      <xsd:simpleType>
        <xsd:restriction base="dms:Lookup"/>
      </xsd:simpleType>
    </xsd:element>
    <xsd:element name="LocLastLocAttemptVersionTypeLookup" ma:index="72" nillable="true" ma:displayName="Loc Last Loc Attempt Version Type" ma:default="" ma:list="{0F6EFE92-EA97-47A1-8B41-AB7AAC6F2484}" ma:internalName="LocLastLocAttemptVersionTypeLookup" ma:readOnly="true" ma:showField="LastLocAttemptVersionType" ma:web="49c1fb53-399a-4d91-bfc2-0a118990ebe4">
      <xsd:simpleType>
        <xsd:restriction base="dms:Lookup"/>
      </xsd:simpleType>
    </xsd:element>
    <xsd:element name="LocManualTestRequired" ma:index="73" nillable="true" ma:displayName="Loc Manual Test Required" ma:default="" ma:internalName="LocManualTestRequired" ma:readOnly="false">
      <xsd:simpleType>
        <xsd:restriction base="dms:Boolean"/>
      </xsd:simpleType>
    </xsd:element>
    <xsd:element name="LocMarketGroupTiers2" ma:index="74" nillable="true" ma:displayName="Loc Market Group Tiers" ma:internalName="LocMarketGroupTiers2" ma:readOnly="false">
      <xsd:simpleType>
        <xsd:restriction base="dms:Unknown"/>
      </xsd:simpleType>
    </xsd:element>
    <xsd:element name="LocNewPublishedVersionLookup" ma:index="75" nillable="true" ma:displayName="Loc New Published Version Lookup" ma:default="" ma:list="{0F6EFE92-EA97-47A1-8B41-AB7AAC6F2484}" ma:internalName="LocNewPublishedVersionLookup" ma:readOnly="true" ma:showField="NewPublishedVersion" ma:web="49c1fb53-399a-4d91-bfc2-0a118990ebe4">
      <xsd:simpleType>
        <xsd:restriction base="dms:Lookup"/>
      </xsd:simpleType>
    </xsd:element>
    <xsd:element name="LocOverallHandbackStatusLookup" ma:index="76" nillable="true" ma:displayName="Loc Overall Handback Status" ma:default="" ma:list="{0F6EFE92-EA97-47A1-8B41-AB7AAC6F2484}" ma:internalName="LocOverallHandbackStatusLookup" ma:readOnly="true" ma:showField="OverallHandbackStatus" ma:web="49c1fb53-399a-4d91-bfc2-0a118990ebe4">
      <xsd:simpleType>
        <xsd:restriction base="dms:Lookup"/>
      </xsd:simpleType>
    </xsd:element>
    <xsd:element name="LocOverallLocStatusLookup" ma:index="77" nillable="true" ma:displayName="Loc Overall Localize Status" ma:default="" ma:list="{0F6EFE92-EA97-47A1-8B41-AB7AAC6F2484}" ma:internalName="LocOverallLocStatusLookup" ma:readOnly="true" ma:showField="OverallLocStatus" ma:web="49c1fb53-399a-4d91-bfc2-0a118990ebe4">
      <xsd:simpleType>
        <xsd:restriction base="dms:Lookup"/>
      </xsd:simpleType>
    </xsd:element>
    <xsd:element name="LocOverallPreviewStatusLookup" ma:index="78" nillable="true" ma:displayName="Loc Overall Preview Status" ma:default="" ma:list="{0F6EFE92-EA97-47A1-8B41-AB7AAC6F2484}" ma:internalName="LocOverallPreviewStatusLookup" ma:readOnly="true" ma:showField="OverallPreviewStatus" ma:web="49c1fb53-399a-4d91-bfc2-0a118990ebe4">
      <xsd:simpleType>
        <xsd:restriction base="dms:Lookup"/>
      </xsd:simpleType>
    </xsd:element>
    <xsd:element name="LocOverallPublishStatusLookup" ma:index="79" nillable="true" ma:displayName="Loc Overall Publish Status" ma:default="" ma:list="{0F6EFE92-EA97-47A1-8B41-AB7AAC6F2484}" ma:internalName="LocOverallPublishStatusLookup" ma:readOnly="true" ma:showField="OverallPublishStatus" ma:web="49c1fb53-399a-4d91-bfc2-0a118990ebe4">
      <xsd:simpleType>
        <xsd:restriction base="dms:Lookup"/>
      </xsd:simpleType>
    </xsd:element>
    <xsd:element name="IntlLocPriority" ma:index="80" nillable="true" ma:displayName="Loc Priority" ma:default="" ma:internalName="IntlLocPriority" ma:readOnly="false">
      <xsd:simpleType>
        <xsd:restriction base="dms:Unknown"/>
      </xsd:simpleType>
    </xsd:element>
    <xsd:element name="LocProcessedForHandoffsLookup" ma:index="81" nillable="true" ma:displayName="Loc Processed For Handoffs" ma:default="" ma:list="{0F6EFE92-EA97-47A1-8B41-AB7AAC6F2484}" ma:internalName="LocProcessedForHandoffsLookup" ma:readOnly="true" ma:showField="ProcessedForHandoffs" ma:web="49c1fb53-399a-4d91-bfc2-0a118990ebe4">
      <xsd:simpleType>
        <xsd:restriction base="dms:Lookup"/>
      </xsd:simpleType>
    </xsd:element>
    <xsd:element name="LocProcessedForMarketsLookup" ma:index="82" nillable="true" ma:displayName="Loc Processed For Markets" ma:default="" ma:list="{0F6EFE92-EA97-47A1-8B41-AB7AAC6F2484}" ma:internalName="LocProcessedForMarketsLookup" ma:readOnly="true" ma:showField="ProcessedForMarkets" ma:web="49c1fb53-399a-4d91-bfc2-0a118990ebe4">
      <xsd:simpleType>
        <xsd:restriction base="dms:Lookup"/>
      </xsd:simpleType>
    </xsd:element>
    <xsd:element name="LocPublishedDependentAssetsLookup" ma:index="83" nillable="true" ma:displayName="Loc Published Dependent Assets" ma:default="" ma:list="{0F6EFE92-EA97-47A1-8B41-AB7AAC6F2484}" ma:internalName="LocPublishedDependentAssetsLookup" ma:readOnly="true" ma:showField="PublishedDependentAssets" ma:web="49c1fb53-399a-4d91-bfc2-0a118990ebe4">
      <xsd:simpleType>
        <xsd:restriction base="dms:Lookup"/>
      </xsd:simpleType>
    </xsd:element>
    <xsd:element name="LocPublishedLinkedAssetsLookup" ma:index="84" nillable="true" ma:displayName="Loc Published Linked Assets" ma:default="" ma:list="{0F6EFE92-EA97-47A1-8B41-AB7AAC6F2484}" ma:internalName="LocPublishedLinkedAssetsLookup" ma:readOnly="true" ma:showField="PublishedLinkedAssets" ma:web="49c1fb53-399a-4d91-bfc2-0a118990ebe4">
      <xsd:simpleType>
        <xsd:restriction base="dms:Lookup"/>
      </xsd:simpleType>
    </xsd:element>
    <xsd:element name="LocRecommendedHandoff" ma:index="85" nillable="true" ma:displayName="Loc Recommended Handoff" ma:default="" ma:indexed="true" ma:internalName="LocRecommendedHandoff" ma:readOnly="false">
      <xsd:simpleType>
        <xsd:restriction base="dms:Text"/>
      </xsd:simpleType>
    </xsd:element>
    <xsd:element name="LocalizationTagsTaxHTField0" ma:index="87" nillable="true" ma:taxonomy="true" ma:internalName="LocalizationTagsTaxHTField0" ma:taxonomyFieldName="LocalizationTags" ma:displayName="Localization Tags" ma:readOnly="false" ma:default="" ma:fieldId="{6e2371ae-b2bd-4992-837f-63963325355f}" ma:taxonomyMulti="true" ma:sspId="8f79753a-75d3-41f5-8ca3-40b843941b4f" ma:termSetId="5b7703a5-8e8b-4b58-8b31-1cea35331da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achineTranslated" ma:index="88" nillable="true" ma:displayName="Machine Translated" ma:default="" ma:internalName="MachineTranslated" ma:readOnly="false">
      <xsd:simpleType>
        <xsd:restriction base="dms:Boolean"/>
      </xsd:simpleType>
    </xsd:element>
    <xsd:element name="Manager" ma:index="89" nillable="true" ma:displayName="Manager" ma:hidden="true" ma:internalName="Manager" ma:readOnly="false">
      <xsd:simpleType>
        <xsd:restriction base="dms:Text"/>
      </xsd:simpleType>
    </xsd:element>
    <xsd:element name="Markets" ma:index="90" nillable="true" ma:displayName="Markets" ma:default="" ma:description="Leave blank to show in all markets" ma:list="{998FE1E4-65AF-4644-A335-DDF948C303E5}" ma:internalName="Markets" ma:readOnly="false" ma:showField="MarketNam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ilestone" ma:index="91" nillable="true" ma:displayName="Milestone" ma:default="" ma:internalName="Milestone" ma:readOnly="false">
      <xsd:simpleType>
        <xsd:restriction base="dms:Unknown"/>
      </xsd:simpleType>
    </xsd:element>
    <xsd:element name="TPNamespace" ma:index="94" nillable="true" ma:displayName="Namespace" ma:default="" ma:internalName="TPNamespace">
      <xsd:simpleType>
        <xsd:restriction base="dms:Text"/>
      </xsd:simpleType>
    </xsd:element>
    <xsd:element name="NumericId" ma:index="95" nillable="true" ma:displayName="Numeric ID" ma:default="" ma:indexed="true" ma:internalName="NumericId" ma:readOnly="false">
      <xsd:simpleType>
        <xsd:restriction base="dms:Number"/>
      </xsd:simpleType>
    </xsd:element>
    <xsd:element name="NumOfRatingsLookup" ma:index="96" nillable="true" ma:displayName="NumOfRatings" ma:default="" ma:list="{79DE6945-A8C8-4B02-AD64-E66D49B13DD1}" ma:internalName="NumOfRatingsLookup" ma:readOnly="true" ma:showField="NumOfRatings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OOCacheId" ma:index="97" nillable="true" ma:displayName="OOCacheId" ma:internalName="OOCacheId" ma:readOnly="false">
      <xsd:simpleType>
        <xsd:restriction base="dms:Text"/>
      </xsd:simpleType>
    </xsd:element>
    <xsd:element name="OpenTemplate" ma:index="98" nillable="true" ma:displayName="Open Template" ma:default="true" ma:internalName="OpenTemplate">
      <xsd:simpleType>
        <xsd:restriction base="dms:Boolean"/>
      </xsd:simpleType>
    </xsd:element>
    <xsd:element name="OriginAsset" ma:index="99" nillable="true" ma:displayName="Origin Asset" ma:default="" ma:internalName="OriginAsset" ma:readOnly="false">
      <xsd:simpleType>
        <xsd:restriction base="dms:Text"/>
      </xsd:simpleType>
    </xsd:element>
    <xsd:element name="OriginalRelease" ma:index="100" nillable="true" ma:displayName="Original Release" ma:default="15" ma:internalName="OriginalRelease" ma:readOnly="false">
      <xsd:simpleType>
        <xsd:restriction base="dms:Choice">
          <xsd:enumeration value="14"/>
          <xsd:enumeration value="15"/>
          <xsd:enumeration value="16"/>
        </xsd:restriction>
      </xsd:simpleType>
    </xsd:element>
    <xsd:element name="OriginalSourceMarket" ma:index="101" nillable="true" ma:displayName="Original Source Market Group" ma:default="" ma:internalName="OriginalSourceMarket" ma:readOnly="false">
      <xsd:simpleType>
        <xsd:restriction base="dms:Text"/>
      </xsd:simpleType>
    </xsd:element>
    <xsd:element name="OutputCachingOn" ma:index="102" nillable="true" ma:displayName="Output Caching" ma:default="true" ma:hidden="true" ma:internalName="OutputCachingOn" ma:readOnly="false">
      <xsd:simpleType>
        <xsd:restriction base="dms:Boolean"/>
      </xsd:simpleType>
    </xsd:element>
    <xsd:element name="ParentAssetId" ma:index="103" nillable="true" ma:displayName="Parent Asset Id" ma:default="" ma:internalName="ParentAssetId" ma:readOnly="false">
      <xsd:simpleType>
        <xsd:restriction base="dms:Text"/>
      </xsd:simpleType>
    </xsd:element>
    <xsd:element name="PlannedPubDate" ma:index="104" nillable="true" ma:displayName="Planned Publish Date" ma:default="" ma:indexed="true" ma:internalName="PlannedPubDate" ma:readOnly="false">
      <xsd:simpleType>
        <xsd:restriction base="dms:DateTime"/>
      </xsd:simpleType>
    </xsd:element>
    <xsd:element name="PolicheckWords" ma:index="105" nillable="true" ma:displayName="Policheck Words" ma:default="" ma:internalName="PolicheckWords" ma:readOnly="false">
      <xsd:simpleType>
        <xsd:restriction base="dms:Text"/>
      </xsd:simpleType>
    </xsd:element>
    <xsd:element name="BusinessGroup" ma:index="106" nillable="true" ma:displayName="Product Division Owner" ma:default="" ma:internalName="BusinessGroup" ma:readOnly="false">
      <xsd:simpleType>
        <xsd:restriction base="dms:Unknown"/>
      </xsd:simpleType>
    </xsd:element>
    <xsd:element name="UAProjectedTotalWords" ma:index="107" nillable="true" ma:displayName="Projected Word Count" ma:default="" ma:internalName="UAProjectedTotalWords" ma:readOnly="false">
      <xsd:simpleType>
        <xsd:restriction base="dms:Unknown"/>
      </xsd:simpleType>
    </xsd:element>
    <xsd:element name="Provider" ma:index="108" nillable="true" ma:displayName="Provider" ma:default="" ma:internalName="Provider" ma:readOnly="false">
      <xsd:simpleType>
        <xsd:restriction base="dms:Unknown"/>
      </xsd:simpleType>
    </xsd:element>
    <xsd:element name="Providers" ma:index="109" nillable="true" ma:displayName="Providers" ma:default="" ma:internalName="Providers">
      <xsd:simpleType>
        <xsd:restriction base="dms:Unknown"/>
      </xsd:simpleType>
    </xsd:element>
    <xsd:element name="PublishStatusLookup" ma:index="110" nillable="true" ma:displayName="Publish Status" ma:default="" ma:list="{79DE6945-A8C8-4B02-AD64-E66D49B13DD1}" ma:internalName="PublishStatusLookup" ma:readOnly="false" ma:showField="PublishStatus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ublishTargets" ma:index="111" nillable="true" ma:displayName="Publish Target" ma:default="OfficeOnlineVNext" ma:internalName="PublishTargets" ma:readOnly="false">
      <xsd:simpleType>
        <xsd:restriction base="dms:Unknown"/>
      </xsd:simpleType>
    </xsd:element>
    <xsd:element name="RecommendationsModifier" ma:index="112" nillable="true" ma:displayName="Recommendations Modifier" ma:default="" ma:internalName="RecommendationsModifier" ma:readOnly="false">
      <xsd:simpleType>
        <xsd:restriction base="dms:Number"/>
      </xsd:simpleType>
    </xsd:element>
    <xsd:element name="ArtSampleDocs" ma:index="113" nillable="true" ma:displayName="Sample Docs" ma:default="" ma:hidden="true" ma:internalName="ArtSampleDocs" ma:readOnly="false">
      <xsd:simpleType>
        <xsd:restriction base="dms:Text"/>
      </xsd:simpleType>
    </xsd:element>
    <xsd:element name="ScenarioTagsTaxHTField0" ma:index="115" nillable="true" ma:taxonomy="true" ma:internalName="ScenarioTagsTaxHTField0" ma:taxonomyFieldName="ScenarioTags" ma:displayName="Scenarios" ma:readOnly="false" ma:default="" ma:fieldId="{502d106f-1a72-436f-9056-09977804f364}" ma:taxonomyMulti="true" ma:sspId="8f79753a-75d3-41f5-8ca3-40b843941b4f" ma:termSetId="4b7d5f16-e2f2-4fc0-bab3-6e8b931e57d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owIn" ma:index="117" nillable="true" ma:displayName="Show In" ma:default="Show everywhere" ma:internalName="ShowIn" ma:readOnly="false">
      <xsd:simpleType>
        <xsd:restriction base="dms:Choice">
          <xsd:enumeration value="Hide on web"/>
          <xsd:enumeration value="On Web no search"/>
          <xsd:enumeration value="Show everywhere"/>
          <xsd:enumeration value="Special use only"/>
        </xsd:restriction>
      </xsd:simpleType>
    </xsd:element>
    <xsd:element name="SourceTitle" ma:index="118" nillable="true" ma:displayName="Source Title" ma:default="" ma:indexed="true" ma:internalName="SourceTitle" ma:readOnly="false">
      <xsd:simpleType>
        <xsd:restriction base="dms:Text"/>
      </xsd:simpleType>
    </xsd:element>
    <xsd:element name="CSXSubmissionDate" ma:index="119" nillable="true" ma:displayName="Submission Date" ma:default="" ma:internalName="CSXSubmissionDate" ma:readOnly="false">
      <xsd:simpleType>
        <xsd:restriction base="dms:DateTime"/>
      </xsd:simpleType>
    </xsd:element>
    <xsd:element name="SubmitterId" ma:index="120" nillable="true" ma:displayName="Submitter ID" ma:default="" ma:internalName="SubmitterId" ma:readOnly="false">
      <xsd:simpleType>
        <xsd:restriction base="dms:Text"/>
      </xsd:simpleType>
    </xsd:element>
    <xsd:element name="TaxCatchAll" ma:index="121" nillable="true" ma:displayName="Taxonomy Catch All Column" ma:hidden="true" ma:list="{eaa5a869-0ce9-45b3-aa27-3f613c45af54}" ma:internalName="TaxCatchAll" ma:showField="CatchAllData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2" nillable="true" ma:displayName="Taxonomy Catch All Column1" ma:hidden="true" ma:list="{eaa5a869-0ce9-45b3-aa27-3f613c45af54}" ma:internalName="TaxCatchAllLabel" ma:readOnly="true" ma:showField="CatchAllDataLabel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emplateStatus" ma:index="123" nillable="true" ma:displayName="Template Status" ma:default="" ma:internalName="TemplateStatus">
      <xsd:simpleType>
        <xsd:restriction base="dms:Unknown"/>
      </xsd:simpleType>
    </xsd:element>
    <xsd:element name="TemplateTemplateType" ma:index="124" nillable="true" ma:displayName="Template Type" ma:default="" ma:internalName="TemplateTemplateType">
      <xsd:simpleType>
        <xsd:restriction base="dms:Unknown"/>
      </xsd:simpleType>
    </xsd:element>
    <xsd:element name="ThumbnailAssetId" ma:index="125" nillable="true" ma:displayName="Thumbnail Image Asset" ma:default="" ma:internalName="ThumbnailAssetId" ma:readOnly="false">
      <xsd:simpleType>
        <xsd:restriction base="dms:Text"/>
      </xsd:simpleType>
    </xsd:element>
    <xsd:element name="TimesCloned" ma:index="126" nillable="true" ma:displayName="Times Cloned" ma:default="" ma:internalName="TimesCloned" ma:readOnly="false">
      <xsd:simpleType>
        <xsd:restriction base="dms:Number"/>
      </xsd:simpleType>
    </xsd:element>
    <xsd:element name="TrustLevel" ma:index="128" nillable="true" ma:displayName="Trust Level" ma:default="1 Microsoft Managed Content" ma:internalName="TrustLevel" ma:readOnly="false">
      <xsd:simpleType>
        <xsd:restriction base="dms:Unknown"/>
      </xsd:simpleType>
    </xsd:element>
    <xsd:element name="UALocComments" ma:index="129" nillable="true" ma:displayName="UA Loc Comments" ma:default="" ma:internalName="UALocComments" ma:readOnly="false">
      <xsd:simpleType>
        <xsd:restriction base="dms:Note"/>
      </xsd:simpleType>
    </xsd:element>
    <xsd:element name="UALocRecommendation" ma:index="130" nillable="true" ma:displayName="UA Loc Recommendation" ma:default="Localize" ma:internalName="UALocRecommendation" ma:readOnly="false">
      <xsd:simpleType>
        <xsd:restriction base="dms:Choice">
          <xsd:enumeration value="Localize"/>
          <xsd:enumeration value="Never Localize"/>
          <xsd:enumeration value="Priority Localize"/>
        </xsd:restriction>
      </xsd:simpleType>
    </xsd:element>
    <xsd:element name="UANotes" ma:index="131" nillable="true" ma:displayName="UA Notes" ma:default="" ma:internalName="UANotes" ma:readOnly="false">
      <xsd:simpleType>
        <xsd:restriction base="dms:Note"/>
      </xsd:simpleType>
    </xsd:element>
    <xsd:element name="TPAppVersion" ma:index="132" nillable="true" ma:displayName="Version" ma:default="" ma:internalName="TPAppVersion">
      <xsd:simpleType>
        <xsd:restriction base="dms:Text"/>
      </xsd:simpleType>
    </xsd:element>
    <xsd:element name="VoteCount" ma:index="133" nillable="true" ma:displayName="Vote Count" ma:default="" ma:internalName="VoteCount" ma:readOnly="fals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2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arketSpecific xmlns="49c1fb53-399a-4d91-bfc2-0a118990ebe4">false</MarketSpecific>
    <ApprovalStatus xmlns="49c1fb53-399a-4d91-bfc2-0a118990ebe4">InProgress</ApprovalStatus>
    <LocComments xmlns="49c1fb53-399a-4d91-bfc2-0a118990ebe4" xsi:nil="true"/>
    <DirectSourceMarket xmlns="49c1fb53-399a-4d91-bfc2-0a118990ebe4">english</DirectSourceMarket>
    <ThumbnailAssetId xmlns="49c1fb53-399a-4d91-bfc2-0a118990ebe4" xsi:nil="true"/>
    <PrimaryImageGen xmlns="49c1fb53-399a-4d91-bfc2-0a118990ebe4">true</PrimaryImageGen>
    <LegacyData xmlns="49c1fb53-399a-4d91-bfc2-0a118990ebe4" xsi:nil="true"/>
    <TPFriendlyName xmlns="49c1fb53-399a-4d91-bfc2-0a118990ebe4" xsi:nil="true"/>
    <NumericId xmlns="49c1fb53-399a-4d91-bfc2-0a118990ebe4" xsi:nil="true"/>
    <LocRecommendedHandoff xmlns="49c1fb53-399a-4d91-bfc2-0a118990ebe4" xsi:nil="true"/>
    <BlockPublish xmlns="49c1fb53-399a-4d91-bfc2-0a118990ebe4">false</BlockPublish>
    <BusinessGroup xmlns="49c1fb53-399a-4d91-bfc2-0a118990ebe4" xsi:nil="true"/>
    <OpenTemplate xmlns="49c1fb53-399a-4d91-bfc2-0a118990ebe4">true</OpenTemplate>
    <SourceTitle xmlns="49c1fb53-399a-4d91-bfc2-0a118990ebe4">Presentation (Level design)</SourceTitle>
    <APEditor xmlns="49c1fb53-399a-4d91-bfc2-0a118990ebe4">
      <UserInfo>
        <DisplayName/>
        <AccountId xsi:nil="true"/>
        <AccountType/>
      </UserInfo>
    </APEditor>
    <UALocComments xmlns="49c1fb53-399a-4d91-bfc2-0a118990ebe4">2007 Template UpLeveling Do Not HandOff</UALocComments>
    <IntlLangReviewDate xmlns="49c1fb53-399a-4d91-bfc2-0a118990ebe4" xsi:nil="true"/>
    <PublishStatusLookup xmlns="49c1fb53-399a-4d91-bfc2-0a118990ebe4">
      <Value>465724</Value>
      <Value>465726</Value>
    </PublishStatusLookup>
    <ParentAssetId xmlns="49c1fb53-399a-4d91-bfc2-0a118990ebe4" xsi:nil="true"/>
    <FeatureTagsTaxHTField0 xmlns="49c1fb53-399a-4d91-bfc2-0a118990ebe4">
      <Terms xmlns="http://schemas.microsoft.com/office/infopath/2007/PartnerControls"/>
    </FeatureTagsTaxHTField0>
    <MachineTranslated xmlns="49c1fb53-399a-4d91-bfc2-0a118990ebe4">false</MachineTranslated>
    <Providers xmlns="49c1fb53-399a-4d91-bfc2-0a118990ebe4" xsi:nil="true"/>
    <OriginalSourceMarket xmlns="49c1fb53-399a-4d91-bfc2-0a118990ebe4">english</OriginalSourceMarket>
    <APDescription xmlns="49c1fb53-399a-4d91-bfc2-0a118990ebe4" xsi:nil="true"/>
    <ContentItem xmlns="49c1fb53-399a-4d91-bfc2-0a118990ebe4" xsi:nil="true"/>
    <ClipArtFilename xmlns="49c1fb53-399a-4d91-bfc2-0a118990ebe4" xsi:nil="true"/>
    <TPInstallLocation xmlns="49c1fb53-399a-4d91-bfc2-0a118990ebe4" xsi:nil="true"/>
    <TimesCloned xmlns="49c1fb53-399a-4d91-bfc2-0a118990ebe4" xsi:nil="true"/>
    <PublishTargets xmlns="49c1fb53-399a-4d91-bfc2-0a118990ebe4">OfficeOnline,OfficeOnlineVNext</PublishTargets>
    <AcquiredFrom xmlns="49c1fb53-399a-4d91-bfc2-0a118990ebe4">Internal MS</AcquiredFrom>
    <AssetStart xmlns="49c1fb53-399a-4d91-bfc2-0a118990ebe4">2012-01-20T17:51:00+00:00</AssetStart>
    <FriendlyTitle xmlns="49c1fb53-399a-4d91-bfc2-0a118990ebe4" xsi:nil="true"/>
    <Provider xmlns="49c1fb53-399a-4d91-bfc2-0a118990ebe4" xsi:nil="true"/>
    <LastHandOff xmlns="49c1fb53-399a-4d91-bfc2-0a118990ebe4" xsi:nil="true"/>
    <Manager xmlns="49c1fb53-399a-4d91-bfc2-0a118990ebe4" xsi:nil="true"/>
    <UALocRecommendation xmlns="49c1fb53-399a-4d91-bfc2-0a118990ebe4">Localize</UALocRecommendation>
    <ArtSampleDocs xmlns="49c1fb53-399a-4d91-bfc2-0a118990ebe4" xsi:nil="true"/>
    <UACurrentWords xmlns="49c1fb53-399a-4d91-bfc2-0a118990ebe4" xsi:nil="true"/>
    <TPClientViewer xmlns="49c1fb53-399a-4d91-bfc2-0a118990ebe4" xsi:nil="true"/>
    <TemplateStatus xmlns="49c1fb53-399a-4d91-bfc2-0a118990ebe4">Complete</TemplateStatus>
    <ShowIn xmlns="49c1fb53-399a-4d91-bfc2-0a118990ebe4">Show everywhere</ShowIn>
    <CSXHash xmlns="49c1fb53-399a-4d91-bfc2-0a118990ebe4" xsi:nil="true"/>
    <Downloads xmlns="49c1fb53-399a-4d91-bfc2-0a118990ebe4">0</Downloads>
    <VoteCount xmlns="49c1fb53-399a-4d91-bfc2-0a118990ebe4" xsi:nil="true"/>
    <OOCacheId xmlns="49c1fb53-399a-4d91-bfc2-0a118990ebe4" xsi:nil="true"/>
    <IsDeleted xmlns="49c1fb53-399a-4d91-bfc2-0a118990ebe4">false</IsDeleted>
    <InternalTagsTaxHTField0 xmlns="49c1fb53-399a-4d91-bfc2-0a118990ebe4">
      <Terms xmlns="http://schemas.microsoft.com/office/infopath/2007/PartnerControls"/>
    </InternalTagsTaxHTField0>
    <UANotes xmlns="49c1fb53-399a-4d91-bfc2-0a118990ebe4">2003 to 2007 conversion</UANotes>
    <AssetExpire xmlns="49c1fb53-399a-4d91-bfc2-0a118990ebe4">2035-01-01T08:00:00+00:00</AssetExpire>
    <CSXSubmissionMarket xmlns="49c1fb53-399a-4d91-bfc2-0a118990ebe4" xsi:nil="true"/>
    <DSATActionTaken xmlns="49c1fb53-399a-4d91-bfc2-0a118990ebe4" xsi:nil="true"/>
    <SubmitterId xmlns="49c1fb53-399a-4d91-bfc2-0a118990ebe4" xsi:nil="true"/>
    <EditorialTags xmlns="49c1fb53-399a-4d91-bfc2-0a118990ebe4" xsi:nil="true"/>
    <TPExecutable xmlns="49c1fb53-399a-4d91-bfc2-0a118990ebe4" xsi:nil="true"/>
    <CSXSubmissionDate xmlns="49c1fb53-399a-4d91-bfc2-0a118990ebe4" xsi:nil="true"/>
    <CSXUpdate xmlns="49c1fb53-399a-4d91-bfc2-0a118990ebe4">false</CSXUpdate>
    <AssetType xmlns="49c1fb53-399a-4d91-bfc2-0a118990ebe4">TP</AssetType>
    <ApprovalLog xmlns="49c1fb53-399a-4d91-bfc2-0a118990ebe4" xsi:nil="true"/>
    <BugNumber xmlns="49c1fb53-399a-4d91-bfc2-0a118990ebe4" xsi:nil="true"/>
    <OriginAsset xmlns="49c1fb53-399a-4d91-bfc2-0a118990ebe4" xsi:nil="true"/>
    <TPComponent xmlns="49c1fb53-399a-4d91-bfc2-0a118990ebe4" xsi:nil="true"/>
    <Milestone xmlns="49c1fb53-399a-4d91-bfc2-0a118990ebe4" xsi:nil="true"/>
    <RecommendationsModifier xmlns="49c1fb53-399a-4d91-bfc2-0a118990ebe4" xsi:nil="true"/>
    <AssetId xmlns="49c1fb53-399a-4d91-bfc2-0a118990ebe4">TP102818530</AssetId>
    <PolicheckWords xmlns="49c1fb53-399a-4d91-bfc2-0a118990ebe4" xsi:nil="true"/>
    <TPLaunchHelpLink xmlns="49c1fb53-399a-4d91-bfc2-0a118990ebe4" xsi:nil="true"/>
    <IntlLocPriority xmlns="49c1fb53-399a-4d91-bfc2-0a118990ebe4" xsi:nil="true"/>
    <TPApplication xmlns="49c1fb53-399a-4d91-bfc2-0a118990ebe4" xsi:nil="true"/>
    <IntlLangReviewer xmlns="49c1fb53-399a-4d91-bfc2-0a118990ebe4" xsi:nil="true"/>
    <HandoffToMSDN xmlns="49c1fb53-399a-4d91-bfc2-0a118990ebe4" xsi:nil="true"/>
    <PlannedPubDate xmlns="49c1fb53-399a-4d91-bfc2-0a118990ebe4" xsi:nil="true"/>
    <CrawlForDependencies xmlns="49c1fb53-399a-4d91-bfc2-0a118990ebe4">false</CrawlForDependencies>
    <LocLastLocAttemptVersionLookup xmlns="49c1fb53-399a-4d91-bfc2-0a118990ebe4">798481</LocLastLocAttemptVersionLookup>
    <TrustLevel xmlns="49c1fb53-399a-4d91-bfc2-0a118990ebe4">1 Microsoft Managed Content</TrustLevel>
    <CampaignTagsTaxHTField0 xmlns="49c1fb53-399a-4d91-bfc2-0a118990ebe4">
      <Terms xmlns="http://schemas.microsoft.com/office/infopath/2007/PartnerControls"/>
    </CampaignTagsTaxHTField0>
    <TPNamespace xmlns="49c1fb53-399a-4d91-bfc2-0a118990ebe4" xsi:nil="true"/>
    <TaxCatchAll xmlns="49c1fb53-399a-4d91-bfc2-0a118990ebe4"/>
    <IsSearchable xmlns="49c1fb53-399a-4d91-bfc2-0a118990ebe4">true</IsSearchable>
    <TemplateTemplateType xmlns="49c1fb53-399a-4d91-bfc2-0a118990ebe4">PowerPoint 12 Default</TemplateTemplateType>
    <Markets xmlns="49c1fb53-399a-4d91-bfc2-0a118990ebe4"/>
    <IntlLangReview xmlns="49c1fb53-399a-4d91-bfc2-0a118990ebe4">false</IntlLangReview>
    <UAProjectedTotalWords xmlns="49c1fb53-399a-4d91-bfc2-0a118990ebe4" xsi:nil="true"/>
    <OutputCachingOn xmlns="49c1fb53-399a-4d91-bfc2-0a118990ebe4">false</OutputCachingOn>
    <AverageRating xmlns="49c1fb53-399a-4d91-bfc2-0a118990ebe4" xsi:nil="true"/>
    <LocMarketGroupTiers2 xmlns="49c1fb53-399a-4d91-bfc2-0a118990ebe4">,t:Tier 1,t:Tier 2,t:Tier 3,</LocMarketGroupTiers2>
    <APAuthor xmlns="49c1fb53-399a-4d91-bfc2-0a118990ebe4">
      <UserInfo>
        <DisplayName/>
        <AccountId>1928</AccountId>
        <AccountType/>
      </UserInfo>
    </APAuthor>
    <TPCommandLine xmlns="49c1fb53-399a-4d91-bfc2-0a118990ebe4" xsi:nil="true"/>
    <LocManualTestRequired xmlns="49c1fb53-399a-4d91-bfc2-0a118990ebe4">false</LocManualTestRequired>
    <TPAppVersion xmlns="49c1fb53-399a-4d91-bfc2-0a118990ebe4" xsi:nil="true"/>
    <EditorialStatus xmlns="49c1fb53-399a-4d91-bfc2-0a118990ebe4" xsi:nil="true"/>
    <LastModifiedDateTime xmlns="49c1fb53-399a-4d91-bfc2-0a118990ebe4" xsi:nil="true"/>
    <TPLaunchHelpLinkType xmlns="49c1fb53-399a-4d91-bfc2-0a118990ebe4">Template</TPLaunchHelpLinkType>
    <OriginalRelease xmlns="49c1fb53-399a-4d91-bfc2-0a118990ebe4">14</OriginalRelease>
    <ScenarioTagsTaxHTField0 xmlns="49c1fb53-399a-4d91-bfc2-0a118990ebe4">
      <Terms xmlns="http://schemas.microsoft.com/office/infopath/2007/PartnerControls"/>
    </ScenarioTagsTaxHTField0>
    <LocalizationTagsTaxHTField0 xmlns="49c1fb53-399a-4d91-bfc2-0a118990ebe4">
      <Terms xmlns="http://schemas.microsoft.com/office/infopath/2007/PartnerControls"/>
    </LocalizationTagsTaxHTField0>
  </documentManagement>
</p:properties>
</file>

<file path=customXml/itemProps1.xml><?xml version="1.0" encoding="utf-8"?>
<ds:datastoreItem xmlns:ds="http://schemas.openxmlformats.org/officeDocument/2006/customXml" ds:itemID="{C480FE44-B6C2-4E24-AF15-C471C3303C5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9c1fb53-399a-4d91-bfc2-0a118990eb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04B11B9-FB2E-440D-8D1F-933ED6D5C0C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9F482FD-4706-4284-9B82-A69A32AF05F1}">
  <ds:schemaRefs>
    <ds:schemaRef ds:uri="http://schemas.microsoft.com/office/2006/metadata/properties"/>
    <ds:schemaRef ds:uri="http://schemas.microsoft.com/office/infopath/2007/PartnerControls"/>
    <ds:schemaRef ds:uri="49c1fb53-399a-4d91-bfc2-0a118990ebe4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4259</TotalTime>
  <Words>136</Words>
  <Application>Microsoft Office PowerPoint</Application>
  <PresentationFormat>화면 슬라이드 쇼(4:3)</PresentationFormat>
  <Paragraphs>23</Paragraphs>
  <Slides>4</Slides>
  <Notes>3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3" baseType="lpstr">
      <vt:lpstr>Adobe 고딕 Std B</vt:lpstr>
      <vt:lpstr>HY견고딕</vt:lpstr>
      <vt:lpstr>YDVYGO32</vt:lpstr>
      <vt:lpstr>YDVYGO34</vt:lpstr>
      <vt:lpstr>굴림</vt:lpstr>
      <vt:lpstr>Arial</vt:lpstr>
      <vt:lpstr>Times New Roman</vt:lpstr>
      <vt:lpstr>Wingdings</vt:lpstr>
      <vt:lpstr>Level</vt:lpstr>
      <vt:lpstr>PowerPoint 프레젠테이션</vt:lpstr>
      <vt:lpstr>Ⅱ. 직업 세계와 진로 탐색</vt:lpstr>
      <vt:lpstr>PowerPoint 프레젠테이션</vt:lpstr>
      <vt:lpstr>PowerPoint 프레젠테이션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I. 컴퓨팅 시스템</dc:title>
  <dc:subject/>
  <dc:creator>PC</dc:creator>
  <cp:keywords/>
  <dc:description/>
  <cp:lastModifiedBy>young yoon</cp:lastModifiedBy>
  <cp:revision>59</cp:revision>
  <dcterms:created xsi:type="dcterms:W3CDTF">2024-05-29T05:55:53Z</dcterms:created>
  <dcterms:modified xsi:type="dcterms:W3CDTF">2026-02-06T02:34:31Z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TC060874521042</vt:lpwstr>
  </property>
  <property fmtid="{D5CDD505-2E9C-101B-9397-08002B2CF9AE}" pid="3" name="InternalTags">
    <vt:lpwstr/>
  </property>
  <property fmtid="{D5CDD505-2E9C-101B-9397-08002B2CF9AE}" pid="4" name="ContentTypeId">
    <vt:lpwstr>0x01010070926BE6910EE541A5C8A9203B4061CC0400C52140320FE295488DD4381964E77F84</vt:lpwstr>
  </property>
  <property fmtid="{D5CDD505-2E9C-101B-9397-08002B2CF9AE}" pid="5" name="FeatureTags">
    <vt:lpwstr/>
  </property>
  <property fmtid="{D5CDD505-2E9C-101B-9397-08002B2CF9AE}" pid="6" name="LocalizationTags">
    <vt:lpwstr/>
  </property>
  <property fmtid="{D5CDD505-2E9C-101B-9397-08002B2CF9AE}" pid="7" name="ScenarioTags">
    <vt:lpwstr/>
  </property>
  <property fmtid="{D5CDD505-2E9C-101B-9397-08002B2CF9AE}" pid="8" name="CampaignTags">
    <vt:lpwstr/>
  </property>
  <property fmtid="{D5CDD505-2E9C-101B-9397-08002B2CF9AE}" pid="9" name="Order">
    <vt:r8>12803100</vt:r8>
  </property>
  <property fmtid="{D5CDD505-2E9C-101B-9397-08002B2CF9AE}" pid="10" name="HiddenCategoryTags">
    <vt:lpwstr/>
  </property>
  <property fmtid="{D5CDD505-2E9C-101B-9397-08002B2CF9AE}" pid="11" name="ImageGenStatus">
    <vt:i4>0</vt:i4>
  </property>
  <property fmtid="{D5CDD505-2E9C-101B-9397-08002B2CF9AE}" pid="12" name="CategoryTags">
    <vt:lpwstr/>
  </property>
  <property fmtid="{D5CDD505-2E9C-101B-9397-08002B2CF9AE}" pid="13" name="Applications">
    <vt:lpwstr/>
  </property>
  <property fmtid="{D5CDD505-2E9C-101B-9397-08002B2CF9AE}" pid="14" name="LocMarketGroupTiers">
    <vt:lpwstr>,t:Tier 1,t:Tier 2,t:Tier 3,</vt:lpwstr>
  </property>
</Properties>
</file>