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2"/>
  </p:notesMasterIdLst>
  <p:sldIdLst>
    <p:sldId id="256" r:id="rId5"/>
    <p:sldId id="261" r:id="rId6"/>
    <p:sldId id="275" r:id="rId7"/>
    <p:sldId id="309" r:id="rId8"/>
    <p:sldId id="308" r:id="rId9"/>
    <p:sldId id="307" r:id="rId10"/>
    <p:sldId id="278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06ECD5-A53A-4623-9E36-2870A8738ECC}" v="13" dt="2026-02-03T05:54:08.9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18" autoAdjust="0"/>
  </p:normalViewPr>
  <p:slideViewPr>
    <p:cSldViewPr>
      <p:cViewPr varScale="1">
        <p:scale>
          <a:sx n="71" d="100"/>
          <a:sy n="71" d="100"/>
        </p:scale>
        <p:origin x="72" y="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addSld delSld modSld">
      <pc:chgData name="young yoon" userId="91498ed6ae028579" providerId="LiveId" clId="{9C0A59D4-9A4E-4869-A37E-C7E1C3EAE03D}" dt="2026-02-03T05:55:38.522" v="20" actId="1038"/>
      <pc:docMkLst>
        <pc:docMk/>
      </pc:docMkLst>
      <pc:sldChg chg="del">
        <pc:chgData name="young yoon" userId="91498ed6ae028579" providerId="LiveId" clId="{9C0A59D4-9A4E-4869-A37E-C7E1C3EAE03D}" dt="2026-02-03T05:50:56.998" v="1" actId="47"/>
        <pc:sldMkLst>
          <pc:docMk/>
          <pc:sldMk cId="3792037542" sldId="306"/>
        </pc:sldMkLst>
      </pc:sldChg>
      <pc:sldChg chg="modSp mod">
        <pc:chgData name="young yoon" userId="91498ed6ae028579" providerId="LiveId" clId="{9C0A59D4-9A4E-4869-A37E-C7E1C3EAE03D}" dt="2026-02-03T05:55:38.522" v="20" actId="1038"/>
        <pc:sldMkLst>
          <pc:docMk/>
          <pc:sldMk cId="1397095482" sldId="307"/>
        </pc:sldMkLst>
        <pc:spChg chg="mod">
          <ac:chgData name="young yoon" userId="91498ed6ae028579" providerId="LiveId" clId="{9C0A59D4-9A4E-4869-A37E-C7E1C3EAE03D}" dt="2026-02-03T05:55:29.213" v="15" actId="14100"/>
          <ac:spMkLst>
            <pc:docMk/>
            <pc:sldMk cId="1397095482" sldId="307"/>
            <ac:spMk id="11" creationId="{6E489B6F-7239-57C0-9E21-86E38BA78ACD}"/>
          </ac:spMkLst>
        </pc:spChg>
        <pc:spChg chg="mod">
          <ac:chgData name="young yoon" userId="91498ed6ae028579" providerId="LiveId" clId="{9C0A59D4-9A4E-4869-A37E-C7E1C3EAE03D}" dt="2026-02-03T05:55:38.522" v="20" actId="1038"/>
          <ac:spMkLst>
            <pc:docMk/>
            <pc:sldMk cId="1397095482" sldId="307"/>
            <ac:spMk id="13" creationId="{D1282744-1F0E-84B3-26B5-183E50AA31E2}"/>
          </ac:spMkLst>
        </pc:spChg>
      </pc:sldChg>
      <pc:sldChg chg="modAnim">
        <pc:chgData name="young yoon" userId="91498ed6ae028579" providerId="LiveId" clId="{9C0A59D4-9A4E-4869-A37E-C7E1C3EAE03D}" dt="2026-02-03T05:54:08.948" v="13"/>
        <pc:sldMkLst>
          <pc:docMk/>
          <pc:sldMk cId="4150473368" sldId="308"/>
        </pc:sldMkLst>
      </pc:sldChg>
      <pc:sldChg chg="add">
        <pc:chgData name="young yoon" userId="91498ed6ae028579" providerId="LiveId" clId="{9C0A59D4-9A4E-4869-A37E-C7E1C3EAE03D}" dt="2026-02-03T05:50:53.128" v="0"/>
        <pc:sldMkLst>
          <pc:docMk/>
          <pc:sldMk cId="2958386734" sldId="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31531A-6491-334A-329A-DD4327862F48}"/>
              </a:ext>
            </a:extLst>
          </p:cNvPr>
          <p:cNvSpPr txBox="1"/>
          <p:nvPr/>
        </p:nvSpPr>
        <p:spPr>
          <a:xfrm>
            <a:off x="2286000" y="3246511"/>
            <a:ext cx="473427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02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특성에 맞는 진로 찾기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5475" indent="-625475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3.</a:t>
            </a:r>
            <a:r>
              <a:rPr lang="en-US" altLang="ko-KR" sz="2000" b="1" spc="-20" dirty="0"/>
              <a:t>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93013B69-8FA1-D644-7C0A-0208A2FA3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62448"/>
              </p:ext>
            </p:extLst>
          </p:nvPr>
        </p:nvGraphicFramePr>
        <p:xfrm>
          <a:off x="971600" y="2438604"/>
          <a:ext cx="7571258" cy="372669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149475">
                  <a:extLst>
                    <a:ext uri="{9D8B030D-6E8A-4147-A177-3AD203B41FA5}">
                      <a16:colId xmlns:a16="http://schemas.microsoft.com/office/drawing/2014/main" val="3484066437"/>
                    </a:ext>
                  </a:extLst>
                </a:gridCol>
                <a:gridCol w="1218921">
                  <a:extLst>
                    <a:ext uri="{9D8B030D-6E8A-4147-A177-3AD203B41FA5}">
                      <a16:colId xmlns:a16="http://schemas.microsoft.com/office/drawing/2014/main" val="618152714"/>
                    </a:ext>
                  </a:extLst>
                </a:gridCol>
                <a:gridCol w="1349791">
                  <a:extLst>
                    <a:ext uri="{9D8B030D-6E8A-4147-A177-3AD203B41FA5}">
                      <a16:colId xmlns:a16="http://schemas.microsoft.com/office/drawing/2014/main" val="3479596812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3122213220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1752986594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443063679"/>
                    </a:ext>
                  </a:extLst>
                </a:gridCol>
              </a:tblGrid>
              <a:tr h="6578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u="none" strike="noStrike" baseline="0" dirty="0"/>
                        <a:t>경찰관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간호사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영화감독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심리학자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변호사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1812614"/>
                  </a:ext>
                </a:extLst>
              </a:tr>
              <a:tr h="1025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로봇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연구원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동물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조련사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세무사</a:t>
                      </a:r>
                    </a:p>
                    <a:p>
                      <a:pPr algn="ctr" latinLnBrk="1"/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항공기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객실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승무원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화가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기자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48955"/>
                  </a:ext>
                </a:extLst>
              </a:tr>
              <a:tr h="8164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만화가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물리학자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항공기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조종사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일반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공무원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사회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 err="1"/>
                        <a:t>복지사</a:t>
                      </a:r>
                      <a:r>
                        <a:rPr lang="ko-KR" altLang="en-US" b="1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쇼핑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호스트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692240"/>
                  </a:ext>
                </a:extLst>
              </a:tr>
              <a:tr h="6429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외교관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방송 작가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의사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교사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조리사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회계사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6425622"/>
                  </a:ext>
                </a:extLst>
              </a:tr>
              <a:tr h="5843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비서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외환 딜러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가수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상담가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생물학자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운동 선수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498384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3131981-3A6C-22F7-D719-6C4E3C0CA8D6}"/>
              </a:ext>
            </a:extLst>
          </p:cNvPr>
          <p:cNvSpPr txBox="1"/>
          <p:nvPr/>
        </p:nvSpPr>
        <p:spPr>
          <a:xfrm>
            <a:off x="1022949" y="1972348"/>
            <a:ext cx="4589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ko-KR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 </a:t>
            </a:r>
            <a:r>
              <a:rPr lang="ko-KR" altLang="en-US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 </a:t>
            </a:r>
            <a:r>
              <a:rPr lang="en-US" altLang="ko-KR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7D2F3E-A291-F614-D93E-C874C5E92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9670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3.</a:t>
            </a:r>
            <a:r>
              <a:rPr lang="en-US" altLang="ko-KR" sz="2000" b="1" spc="-20" dirty="0"/>
              <a:t>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　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17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E62EE63-5F30-968B-41D2-411FCD0840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73BC5924-20F3-D573-1283-2538F1AB8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281" y="1780559"/>
            <a:ext cx="4980659" cy="4821856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95838673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50" indent="-45085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 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76733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9" name="모서리가 둥근 직사각형 37">
            <a:extLst>
              <a:ext uri="{FF2B5EF4-FFF2-40B4-BE49-F238E27FC236}">
                <a16:creationId xmlns:a16="http://schemas.microsoft.com/office/drawing/2014/main" id="{9F0E2F43-0772-72E7-C6BE-4E44849DC84B}"/>
              </a:ext>
            </a:extLst>
          </p:cNvPr>
          <p:cNvSpPr/>
          <p:nvPr/>
        </p:nvSpPr>
        <p:spPr bwMode="auto">
          <a:xfrm>
            <a:off x="7895302" y="1645952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2" name="모서리가 둥근 직사각형 36">
            <a:extLst>
              <a:ext uri="{FF2B5EF4-FFF2-40B4-BE49-F238E27FC236}">
                <a16:creationId xmlns:a16="http://schemas.microsoft.com/office/drawing/2014/main" id="{F2A8AAF0-2945-14A1-52AB-8EB76AAE999E}"/>
              </a:ext>
            </a:extLst>
          </p:cNvPr>
          <p:cNvSpPr/>
          <p:nvPr/>
        </p:nvSpPr>
        <p:spPr bwMode="auto">
          <a:xfrm>
            <a:off x="997847" y="2204864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실재형 </a:t>
            </a:r>
            <a:r>
              <a:rPr lang="en-US" altLang="ko-KR" sz="2000" dirty="0">
                <a:solidFill>
                  <a:schemeClr val="tx1"/>
                </a:solidFill>
              </a:rPr>
              <a:t>R&gt;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경찰관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 err="1">
                <a:solidFill>
                  <a:srgbClr val="FF0000"/>
                </a:solidFill>
              </a:rPr>
              <a:t>동물조련사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항공기조종사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조리사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운동선수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3" name="모서리가 둥근 직사각형 36">
            <a:extLst>
              <a:ext uri="{FF2B5EF4-FFF2-40B4-BE49-F238E27FC236}">
                <a16:creationId xmlns:a16="http://schemas.microsoft.com/office/drawing/2014/main" id="{F1A6C729-EBEE-133E-7FC9-3330562FF605}"/>
              </a:ext>
            </a:extLst>
          </p:cNvPr>
          <p:cNvSpPr/>
          <p:nvPr/>
        </p:nvSpPr>
        <p:spPr bwMode="auto">
          <a:xfrm>
            <a:off x="3776866" y="2204864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관습형 </a:t>
            </a:r>
            <a:r>
              <a:rPr lang="en-US" altLang="ko-KR" sz="2000" dirty="0">
                <a:solidFill>
                  <a:schemeClr val="tx1"/>
                </a:solidFill>
              </a:rPr>
              <a:t>C&gt;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사서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세무사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일반공무원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회계사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비서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4" name="모서리가 둥근 직사각형 36">
            <a:extLst>
              <a:ext uri="{FF2B5EF4-FFF2-40B4-BE49-F238E27FC236}">
                <a16:creationId xmlns:a16="http://schemas.microsoft.com/office/drawing/2014/main" id="{11FA14E1-D7DC-6DBC-7EF9-E5B7BC78B5DF}"/>
              </a:ext>
            </a:extLst>
          </p:cNvPr>
          <p:cNvSpPr/>
          <p:nvPr/>
        </p:nvSpPr>
        <p:spPr bwMode="auto">
          <a:xfrm>
            <a:off x="6505439" y="2194835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기업형 </a:t>
            </a:r>
            <a:r>
              <a:rPr lang="en-US" altLang="ko-KR" sz="2000" dirty="0">
                <a:solidFill>
                  <a:schemeClr val="tx1"/>
                </a:solidFill>
              </a:rPr>
              <a:t>E&gt;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변호사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기자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 err="1">
                <a:solidFill>
                  <a:srgbClr val="FF0000"/>
                </a:solidFill>
              </a:rPr>
              <a:t>쇼핑호스트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외교관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외환딜러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6" name="모서리가 둥근 직사각형 36">
            <a:extLst>
              <a:ext uri="{FF2B5EF4-FFF2-40B4-BE49-F238E27FC236}">
                <a16:creationId xmlns:a16="http://schemas.microsoft.com/office/drawing/2014/main" id="{E5FC0751-E020-08DF-FA8D-E5F887F7F2CE}"/>
              </a:ext>
            </a:extLst>
          </p:cNvPr>
          <p:cNvSpPr/>
          <p:nvPr/>
        </p:nvSpPr>
        <p:spPr bwMode="auto">
          <a:xfrm>
            <a:off x="6558294" y="4297631"/>
            <a:ext cx="2248001" cy="1925496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사회형  </a:t>
            </a:r>
            <a:r>
              <a:rPr lang="en-US" altLang="ko-KR" sz="2000" dirty="0">
                <a:solidFill>
                  <a:schemeClr val="tx1"/>
                </a:solidFill>
              </a:rPr>
              <a:t>S&gt;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간호사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 err="1">
                <a:solidFill>
                  <a:srgbClr val="FF0000"/>
                </a:solidFill>
              </a:rPr>
              <a:t>항공기객실승무원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사회복지사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교사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상담가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모서리가 둥근 직사각형 36">
            <a:extLst>
              <a:ext uri="{FF2B5EF4-FFF2-40B4-BE49-F238E27FC236}">
                <a16:creationId xmlns:a16="http://schemas.microsoft.com/office/drawing/2014/main" id="{0225DEDF-9376-C3FA-4809-7DDB2BC2C950}"/>
              </a:ext>
            </a:extLst>
          </p:cNvPr>
          <p:cNvSpPr/>
          <p:nvPr/>
        </p:nvSpPr>
        <p:spPr bwMode="auto">
          <a:xfrm>
            <a:off x="3776866" y="4301430"/>
            <a:ext cx="2248001" cy="1925497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예술형 </a:t>
            </a:r>
            <a:r>
              <a:rPr lang="en-US" altLang="ko-KR" sz="2000" dirty="0">
                <a:solidFill>
                  <a:schemeClr val="tx1"/>
                </a:solidFill>
              </a:rPr>
              <a:t>A&gt;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영화 감독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화가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만화가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방송작가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가수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모서리가 둥근 직사각형 36">
            <a:extLst>
              <a:ext uri="{FF2B5EF4-FFF2-40B4-BE49-F238E27FC236}">
                <a16:creationId xmlns:a16="http://schemas.microsoft.com/office/drawing/2014/main" id="{5DFC2765-F756-32D8-98DF-F7587920A749}"/>
              </a:ext>
            </a:extLst>
          </p:cNvPr>
          <p:cNvSpPr/>
          <p:nvPr/>
        </p:nvSpPr>
        <p:spPr bwMode="auto">
          <a:xfrm>
            <a:off x="997847" y="4320068"/>
            <a:ext cx="2248001" cy="190686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탐구형 </a:t>
            </a:r>
            <a:r>
              <a:rPr lang="en-US" altLang="ko-KR" sz="2000" dirty="0">
                <a:solidFill>
                  <a:schemeClr val="tx1"/>
                </a:solidFill>
              </a:rPr>
              <a:t>T&gt;</a:t>
            </a: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심리학자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로봇연구원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물리학자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의사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b="1" dirty="0">
                <a:solidFill>
                  <a:srgbClr val="FF0000"/>
                </a:solidFill>
              </a:rPr>
              <a:t>생물학자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AAF796-9818-E86D-3EB4-9D9DC7659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73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75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75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25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7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25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75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75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25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17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1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325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475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5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625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자신의 관심 직업과 관심 직업에 필요한 진로 특성을 적어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36">
            <a:extLst>
              <a:ext uri="{FF2B5EF4-FFF2-40B4-BE49-F238E27FC236}">
                <a16:creationId xmlns:a16="http://schemas.microsoft.com/office/drawing/2014/main" id="{6E489B6F-7239-57C0-9E21-86E38BA78ACD}"/>
              </a:ext>
            </a:extLst>
          </p:cNvPr>
          <p:cNvSpPr/>
          <p:nvPr/>
        </p:nvSpPr>
        <p:spPr bwMode="auto">
          <a:xfrm>
            <a:off x="994538" y="1941397"/>
            <a:ext cx="7321877" cy="3880583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나의 관심 직업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algn="just"/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로봇 연구원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 </a:t>
            </a:r>
          </a:p>
          <a:p>
            <a:pPr algn="just"/>
            <a:endParaRPr lang="en-US" altLang="ko-KR" sz="2400" dirty="0">
              <a:solidFill>
                <a:srgbClr val="FF0000"/>
              </a:solidFill>
              <a:latin typeface="YDVYGO3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관심 직업에 요구되는 진로 특성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흥미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적성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가치관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)&gt;</a:t>
            </a:r>
          </a:p>
          <a:p>
            <a:pPr algn="just"/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사람들과 협업하는 것을 좋아한다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. </a:t>
            </a:r>
          </a:p>
          <a:p>
            <a:pPr algn="just"/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논리적으로 생각하고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판단한다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.  </a:t>
            </a:r>
          </a:p>
          <a:p>
            <a:pPr algn="just"/>
            <a:endParaRPr lang="en-US" altLang="ko-KR" sz="2400" i="0" u="none" strike="noStrike" baseline="0" dirty="0">
              <a:solidFill>
                <a:srgbClr val="FF0000"/>
              </a:solidFill>
              <a:latin typeface="YDVYGO32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D1282744-1F0E-84B3-26B5-183E50AA31E2}"/>
              </a:ext>
            </a:extLst>
          </p:cNvPr>
          <p:cNvSpPr/>
          <p:nvPr/>
        </p:nvSpPr>
        <p:spPr bwMode="auto">
          <a:xfrm>
            <a:off x="7458581" y="1412776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97081B5-E973-C8A0-2FDC-7DD2FC026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005" y="4559272"/>
            <a:ext cx="1781424" cy="1762371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71281D-3A63-6BE7-0634-759764A25F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954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4009</TotalTime>
  <Words>306</Words>
  <Application>Microsoft Office PowerPoint</Application>
  <PresentationFormat>화면 슬라이드 쇼(4:3)</PresentationFormat>
  <Paragraphs>113</Paragraphs>
  <Slides>7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7" baseType="lpstr">
      <vt:lpstr>Adobe 고딕 Std B</vt:lpstr>
      <vt:lpstr>HY견고딕</vt:lpstr>
      <vt:lpstr>HY헤드라인M</vt:lpstr>
      <vt:lpstr>YDVYGO32</vt:lpstr>
      <vt:lpstr>YDVYGO35</vt:lpstr>
      <vt:lpstr>굴림</vt:lpstr>
      <vt:lpstr>Arial</vt:lpstr>
      <vt:lpstr>Times New Roman</vt:lpstr>
      <vt:lpstr>Wingdings</vt:lpstr>
      <vt:lpstr>Level</vt:lpstr>
      <vt:lpstr>나의 꿈을 찾아가는  진로 탐색 워크북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68</cp:revision>
  <dcterms:created xsi:type="dcterms:W3CDTF">2024-05-29T05:55:53Z</dcterms:created>
  <dcterms:modified xsi:type="dcterms:W3CDTF">2026-02-03T05:55:42Z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