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7" r:id="rId4"/>
  </p:sldMasterIdLst>
  <p:notesMasterIdLst>
    <p:notesMasterId r:id="rId11"/>
  </p:notesMasterIdLst>
  <p:sldIdLst>
    <p:sldId id="256" r:id="rId5"/>
    <p:sldId id="261" r:id="rId6"/>
    <p:sldId id="302" r:id="rId7"/>
    <p:sldId id="303" r:id="rId8"/>
    <p:sldId id="305" r:id="rId9"/>
    <p:sldId id="278" r:id="rId10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59C232C-2C1F-4ED2-8166-5589AE277733}" v="10" dt="2026-02-05T07:09:06.8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DBED569-4797-4DF1-A0F4-6AAB3CD982D8}" styleName="밝은 스타일 3 - 강조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A107856-5554-42FB-B03E-39F5DBC370BA}" styleName="보통 스타일 4 - 강조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62" autoAdjust="0"/>
    <p:restoredTop sz="94647" autoAdjust="0"/>
  </p:normalViewPr>
  <p:slideViewPr>
    <p:cSldViewPr>
      <p:cViewPr varScale="1">
        <p:scale>
          <a:sx n="101" d="100"/>
          <a:sy n="101" d="100"/>
        </p:scale>
        <p:origin x="117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ung yoon" userId="91498ed6ae028579" providerId="LiveId" clId="{9C0A59D4-9A4E-4869-A37E-C7E1C3EAE03D}"/>
    <pc:docChg chg="custSel modSld">
      <pc:chgData name="young yoon" userId="91498ed6ae028579" providerId="LiveId" clId="{9C0A59D4-9A4E-4869-A37E-C7E1C3EAE03D}" dt="2026-02-05T07:10:34.239" v="53" actId="1038"/>
      <pc:docMkLst>
        <pc:docMk/>
      </pc:docMkLst>
      <pc:sldChg chg="modSp">
        <pc:chgData name="young yoon" userId="91498ed6ae028579" providerId="LiveId" clId="{9C0A59D4-9A4E-4869-A37E-C7E1C3EAE03D}" dt="2026-02-05T07:06:13.076" v="0" actId="1037"/>
        <pc:sldMkLst>
          <pc:docMk/>
          <pc:sldMk cId="4139706222" sldId="261"/>
        </pc:sldMkLst>
        <pc:spChg chg="mod">
          <ac:chgData name="young yoon" userId="91498ed6ae028579" providerId="LiveId" clId="{9C0A59D4-9A4E-4869-A37E-C7E1C3EAE03D}" dt="2026-02-05T07:06:13.076" v="0" actId="1037"/>
          <ac:spMkLst>
            <pc:docMk/>
            <pc:sldMk cId="4139706222" sldId="261"/>
            <ac:spMk id="2050" creationId="{00000000-0000-0000-0000-000000000000}"/>
          </ac:spMkLst>
        </pc:spChg>
      </pc:sldChg>
      <pc:sldChg chg="modSp mod modAnim">
        <pc:chgData name="young yoon" userId="91498ed6ae028579" providerId="LiveId" clId="{9C0A59D4-9A4E-4869-A37E-C7E1C3EAE03D}" dt="2026-02-05T07:09:06.876" v="42"/>
        <pc:sldMkLst>
          <pc:docMk/>
          <pc:sldMk cId="4075867566" sldId="302"/>
        </pc:sldMkLst>
        <pc:spChg chg="mod">
          <ac:chgData name="young yoon" userId="91498ed6ae028579" providerId="LiveId" clId="{9C0A59D4-9A4E-4869-A37E-C7E1C3EAE03D}" dt="2026-02-05T07:07:22.456" v="18" actId="1037"/>
          <ac:spMkLst>
            <pc:docMk/>
            <pc:sldMk cId="4075867566" sldId="302"/>
            <ac:spMk id="2" creationId="{83297F75-F8CA-FD86-D638-C05733921971}"/>
          </ac:spMkLst>
        </pc:spChg>
        <pc:spChg chg="mod">
          <ac:chgData name="young yoon" userId="91498ed6ae028579" providerId="LiveId" clId="{9C0A59D4-9A4E-4869-A37E-C7E1C3EAE03D}" dt="2026-02-05T07:08:19.182" v="36" actId="1037"/>
          <ac:spMkLst>
            <pc:docMk/>
            <pc:sldMk cId="4075867566" sldId="302"/>
            <ac:spMk id="15" creationId="{F5B6FC90-4C8A-B291-C800-75E5E86EE002}"/>
          </ac:spMkLst>
        </pc:spChg>
        <pc:spChg chg="mod">
          <ac:chgData name="young yoon" userId="91498ed6ae028579" providerId="LiveId" clId="{9C0A59D4-9A4E-4869-A37E-C7E1C3EAE03D}" dt="2026-02-05T07:08:14.788" v="34" actId="1037"/>
          <ac:spMkLst>
            <pc:docMk/>
            <pc:sldMk cId="4075867566" sldId="302"/>
            <ac:spMk id="16" creationId="{FA7CFE66-0571-8BB3-80DC-3A85CB39B8E7}"/>
          </ac:spMkLst>
        </pc:spChg>
        <pc:spChg chg="mod">
          <ac:chgData name="young yoon" userId="91498ed6ae028579" providerId="LiveId" clId="{9C0A59D4-9A4E-4869-A37E-C7E1C3EAE03D}" dt="2026-02-05T07:07:48.299" v="28" actId="1038"/>
          <ac:spMkLst>
            <pc:docMk/>
            <pc:sldMk cId="4075867566" sldId="302"/>
            <ac:spMk id="17" creationId="{4ED5B843-08EB-6C5C-7C7F-F94AD67797BA}"/>
          </ac:spMkLst>
        </pc:spChg>
        <pc:spChg chg="mod">
          <ac:chgData name="young yoon" userId="91498ed6ae028579" providerId="LiveId" clId="{9C0A59D4-9A4E-4869-A37E-C7E1C3EAE03D}" dt="2026-02-05T07:08:04.489" v="32" actId="1076"/>
          <ac:spMkLst>
            <pc:docMk/>
            <pc:sldMk cId="4075867566" sldId="302"/>
            <ac:spMk id="18" creationId="{C65A27D1-CBF3-E7F0-FD20-E5838841D811}"/>
          </ac:spMkLst>
        </pc:spChg>
        <pc:graphicFrameChg chg="mod modGraphic">
          <ac:chgData name="young yoon" userId="91498ed6ae028579" providerId="LiveId" clId="{9C0A59D4-9A4E-4869-A37E-C7E1C3EAE03D}" dt="2026-02-05T07:07:54.633" v="29"/>
          <ac:graphicFrameMkLst>
            <pc:docMk/>
            <pc:sldMk cId="4075867566" sldId="302"/>
            <ac:graphicFrameMk id="4" creationId="{4F2D9B93-F01D-B373-B868-68E0B9234F6A}"/>
          </ac:graphicFrameMkLst>
        </pc:graphicFrameChg>
      </pc:sldChg>
      <pc:sldChg chg="delSp modSp mod">
        <pc:chgData name="young yoon" userId="91498ed6ae028579" providerId="LiveId" clId="{9C0A59D4-9A4E-4869-A37E-C7E1C3EAE03D}" dt="2026-02-05T07:10:34.239" v="53" actId="1038"/>
        <pc:sldMkLst>
          <pc:docMk/>
          <pc:sldMk cId="1663078612" sldId="305"/>
        </pc:sldMkLst>
        <pc:spChg chg="del">
          <ac:chgData name="young yoon" userId="91498ed6ae028579" providerId="LiveId" clId="{9C0A59D4-9A4E-4869-A37E-C7E1C3EAE03D}" dt="2026-02-05T07:09:57" v="47" actId="478"/>
          <ac:spMkLst>
            <pc:docMk/>
            <pc:sldMk cId="1663078612" sldId="305"/>
            <ac:spMk id="7" creationId="{3A4FF192-6CAB-7E7D-0010-0ADECBB064D0}"/>
          </ac:spMkLst>
        </pc:spChg>
        <pc:spChg chg="mod">
          <ac:chgData name="young yoon" userId="91498ed6ae028579" providerId="LiveId" clId="{9C0A59D4-9A4E-4869-A37E-C7E1C3EAE03D}" dt="2026-02-05T07:10:34.239" v="53" actId="1038"/>
          <ac:spMkLst>
            <pc:docMk/>
            <pc:sldMk cId="1663078612" sldId="305"/>
            <ac:spMk id="22" creationId="{16BB01A5-8D26-86AB-708B-49CA6369D1C7}"/>
          </ac:spMkLst>
        </pc:spChg>
        <pc:spChg chg="mod">
          <ac:chgData name="young yoon" userId="91498ed6ae028579" providerId="LiveId" clId="{9C0A59D4-9A4E-4869-A37E-C7E1C3EAE03D}" dt="2026-02-05T07:10:30.276" v="51" actId="1038"/>
          <ac:spMkLst>
            <pc:docMk/>
            <pc:sldMk cId="1663078612" sldId="305"/>
            <ac:spMk id="23" creationId="{77F125C4-FE28-EE9D-8F34-9B0084082BBE}"/>
          </ac:spMkLst>
        </pc:spChg>
        <pc:picChg chg="mod">
          <ac:chgData name="young yoon" userId="91498ed6ae028579" providerId="LiveId" clId="{9C0A59D4-9A4E-4869-A37E-C7E1C3EAE03D}" dt="2026-02-05T07:09:45.553" v="44" actId="1076"/>
          <ac:picMkLst>
            <pc:docMk/>
            <pc:sldMk cId="1663078612" sldId="305"/>
            <ac:picMk id="18" creationId="{DA8224EA-E583-6A45-89E6-8C729B816E49}"/>
          </ac:picMkLst>
        </pc:picChg>
        <pc:picChg chg="mod">
          <ac:chgData name="young yoon" userId="91498ed6ae028579" providerId="LiveId" clId="{9C0A59D4-9A4E-4869-A37E-C7E1C3EAE03D}" dt="2026-02-05T07:09:45.553" v="44" actId="1076"/>
          <ac:picMkLst>
            <pc:docMk/>
            <pc:sldMk cId="1663078612" sldId="305"/>
            <ac:picMk id="21" creationId="{BD8EAE05-91FC-4630-3F5C-0F994714DAE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FCB31F6-2FEA-4AF6-A608-EFC2F92AFC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3660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1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2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70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980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ko-KR" altLang="en-US" noProof="0"/>
              <a:t>마스터 제목 스타일 편집</a:t>
            </a:r>
            <a:endParaRPr lang="en-US" noProof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ko-KR" altLang="en-US" noProof="0"/>
              <a:t>클릭하여 마스터 부제목 스타일 편집</a:t>
            </a:r>
            <a:endParaRPr lang="en-US" noProof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A86BE39-BE3A-48C1-A045-FD1AD5F5130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6392" name="Rectangle 8" descr="Gold bar"/>
          <p:cNvSpPr>
            <a:spLocks noChangeArrowheads="1"/>
          </p:cNvSpPr>
          <p:nvPr/>
        </p:nvSpPr>
        <p:spPr bwMode="auto">
          <a:xfrm>
            <a:off x="228600" y="2889250"/>
            <a:ext cx="2870200" cy="2016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 descr="Orange bar"/>
          <p:cNvSpPr>
            <a:spLocks noChangeArrowheads="1"/>
          </p:cNvSpPr>
          <p:nvPr/>
        </p:nvSpPr>
        <p:spPr bwMode="auto">
          <a:xfrm>
            <a:off x="3098800" y="2889250"/>
            <a:ext cx="2870200" cy="2016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Rectangle 10" descr="Slate bar"/>
          <p:cNvSpPr>
            <a:spLocks noChangeArrowheads="1"/>
          </p:cNvSpPr>
          <p:nvPr/>
        </p:nvSpPr>
        <p:spPr bwMode="auto">
          <a:xfrm>
            <a:off x="5969000" y="2889250"/>
            <a:ext cx="2870200" cy="20161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F928C-1304-4FCF-B1FE-E58E659C20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2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BF457-1B89-4FB8-B5B6-2396275BD8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1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6290E6F-4E3F-41C2-8AB3-35077E51D9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43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제목, 텍스트 및 클립 아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r>
              <a:rPr lang="ko-KR" altLang="en-US"/>
              <a:t>온라인 이미지를 추가하려면 아이콘을 클릭하세요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A41DC2D-CE22-4452-9330-733326E99D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927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D15D-A852-4CD8-9A3A-849FE3857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AD331-EFAC-41D9-9F12-FD8D4C8312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20379-1FF7-439A-909F-B9047C7E4C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41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A7283-45F0-4CF9-ACA0-2CA7741825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9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4388-AEAC-466B-9ED3-FD44F0FA8A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9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59A81-AC6A-4000-B556-C65FD00780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7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0CFC6-C2D9-443C-A7CF-290065ED62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3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B324D-0E9B-4FB3-82FE-512DFC8E60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8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38A4918-E4C7-4C66-94BB-F06A3F6B590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5367" name="Rectangle 7" descr="Gold bar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Rectangle 9" descr="Orange bar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70" name="Rectangle 10" descr="Slate bar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230AA04D-AAEC-F437-2091-51F6259044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980728"/>
            <a:ext cx="7772400" cy="1400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5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ko-KR" altLang="en-US" sz="30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나의 꿈을 찾아가는 </a:t>
            </a:r>
            <a:br>
              <a:rPr lang="en-US" altLang="ko-KR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</a:br>
            <a:r>
              <a:rPr lang="ko-KR" altLang="en-US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 탐색 워크북</a:t>
            </a:r>
            <a:endParaRPr lang="ko-KR" altLang="en-US" kern="0" dirty="0">
              <a:ea typeface="굴림" charset="-127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560" y="980728"/>
            <a:ext cx="8134672" cy="1400274"/>
          </a:xfrm>
        </p:spPr>
        <p:txBody>
          <a:bodyPr/>
          <a:lstStyle/>
          <a:p>
            <a:pPr algn="l"/>
            <a:r>
              <a:rPr lang="en-US" altLang="ko-KR" sz="60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Ⅱ.</a:t>
            </a:r>
            <a:r>
              <a:rPr lang="en-US" altLang="ko-KR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</a:t>
            </a:r>
            <a:r>
              <a:rPr lang="ko-KR" altLang="en-US" sz="5400" spc="-15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직업 세계와 진로 탐색</a:t>
            </a:r>
            <a:endParaRPr lang="ko-KR" altLang="en-US" sz="5400" spc="-150" dirty="0">
              <a:ea typeface="굴림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2" name="TextBox 3">
            <a:extLst>
              <a:ext uri="{FF2B5EF4-FFF2-40B4-BE49-F238E27FC236}">
                <a16:creationId xmlns:a16="http://schemas.microsoft.com/office/drawing/2014/main" id="{D14023A0-98FF-16D4-A7F1-0A737ED4154E}"/>
              </a:ext>
            </a:extLst>
          </p:cNvPr>
          <p:cNvSpPr txBox="1"/>
          <p:nvPr/>
        </p:nvSpPr>
        <p:spPr>
          <a:xfrm>
            <a:off x="1619672" y="3284984"/>
            <a:ext cx="6318449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altLang="ko-KR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15 </a:t>
            </a:r>
            <a:r>
              <a:rPr lang="ko-KR" altLang="en-US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독서 활동으로 나의 진로 정보 탐색하기</a:t>
            </a:r>
            <a:endParaRPr lang="ko-KR" altLang="en-US" sz="25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70622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745C0D-9849-873F-FAA9-12AC5477F8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직사각형 19">
            <a:extLst>
              <a:ext uri="{FF2B5EF4-FFF2-40B4-BE49-F238E27FC236}">
                <a16:creationId xmlns:a16="http://schemas.microsoft.com/office/drawing/2014/main" id="{522D2D68-EF9E-AD3F-E812-9D9CE2819EB2}"/>
              </a:ext>
            </a:extLst>
          </p:cNvPr>
          <p:cNvSpPr/>
          <p:nvPr/>
        </p:nvSpPr>
        <p:spPr bwMode="auto">
          <a:xfrm>
            <a:off x="323528" y="793982"/>
            <a:ext cx="8440064" cy="85188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79CD098B-5372-5431-92A6-5D1EE9EA39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9602F5-6F14-9F35-FDFA-A1645D5DC54F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A3A719B3-2FB8-D2D1-4F27-E52EF6903184}"/>
              </a:ext>
            </a:extLst>
          </p:cNvPr>
          <p:cNvSpPr txBox="1">
            <a:spLocks/>
          </p:cNvSpPr>
          <p:nvPr/>
        </p:nvSpPr>
        <p:spPr bwMode="auto">
          <a:xfrm>
            <a:off x="665454" y="2168754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B1FD774F-D1EC-66D3-932D-B3D7B2798056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5C9B534-5AB3-13D2-8FDE-61AEEAF56B02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15_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독서 활동으로 나의 진로 정보 </a:t>
            </a:r>
            <a:r>
              <a:rPr lang="ko-KR" altLang="en-US" sz="2600" b="1" spc="-150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탐색하기</a:t>
            </a:r>
            <a:endParaRPr lang="ko-KR" altLang="en-US" sz="2600" b="1" dirty="0">
              <a:solidFill>
                <a:srgbClr val="FFFF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D7A970D0-389B-97AC-BE1D-CE8F70DAAA75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나의 진로 정보 탐색과 관련하여 관심 있는 도서를 찾아보자</a:t>
            </a:r>
            <a:r>
              <a:rPr lang="en-US" altLang="ko-KR" sz="2000" b="1" spc="-20" dirty="0">
                <a:latin typeface="+mn-ea"/>
              </a:rPr>
              <a:t>.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809B0DAE-B65C-491C-2435-656AE1C9E9A9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DB2BFD5-288B-BC06-409B-62D76E334CF5}"/>
              </a:ext>
            </a:extLst>
          </p:cNvPr>
          <p:cNvSpPr txBox="1"/>
          <p:nvPr/>
        </p:nvSpPr>
        <p:spPr>
          <a:xfrm>
            <a:off x="1043607" y="2348880"/>
            <a:ext cx="3096345" cy="36933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  <a:effectLst>
            <a:softEdge rad="12700"/>
          </a:effectLst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2" name="모서리가 둥근 직사각형 28">
            <a:extLst>
              <a:ext uri="{FF2B5EF4-FFF2-40B4-BE49-F238E27FC236}">
                <a16:creationId xmlns:a16="http://schemas.microsoft.com/office/drawing/2014/main" id="{83297F75-F8CA-FD86-D638-C05733921971}"/>
              </a:ext>
            </a:extLst>
          </p:cNvPr>
          <p:cNvSpPr/>
          <p:nvPr/>
        </p:nvSpPr>
        <p:spPr bwMode="auto">
          <a:xfrm>
            <a:off x="7668344" y="1552744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4F2D9B93-F01D-B373-B868-68E0B9234F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939477"/>
              </p:ext>
            </p:extLst>
          </p:nvPr>
        </p:nvGraphicFramePr>
        <p:xfrm>
          <a:off x="1005275" y="2132856"/>
          <a:ext cx="7472220" cy="282904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910541">
                  <a:extLst>
                    <a:ext uri="{9D8B030D-6E8A-4147-A177-3AD203B41FA5}">
                      <a16:colId xmlns:a16="http://schemas.microsoft.com/office/drawing/2014/main" val="769964480"/>
                    </a:ext>
                  </a:extLst>
                </a:gridCol>
                <a:gridCol w="2659004">
                  <a:extLst>
                    <a:ext uri="{9D8B030D-6E8A-4147-A177-3AD203B41FA5}">
                      <a16:colId xmlns:a16="http://schemas.microsoft.com/office/drawing/2014/main" val="4068253730"/>
                    </a:ext>
                  </a:extLst>
                </a:gridCol>
                <a:gridCol w="2902675">
                  <a:extLst>
                    <a:ext uri="{9D8B030D-6E8A-4147-A177-3AD203B41FA5}">
                      <a16:colId xmlns:a16="http://schemas.microsoft.com/office/drawing/2014/main" val="3099349100"/>
                    </a:ext>
                  </a:extLst>
                </a:gridCol>
              </a:tblGrid>
              <a:tr h="65119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관심 직업</a:t>
                      </a:r>
                      <a:r>
                        <a:rPr lang="en-US" altLang="ko-KR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분야</a:t>
                      </a:r>
                      <a:endParaRPr lang="ko-KR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2199573"/>
                  </a:ext>
                </a:extLst>
              </a:tr>
              <a:tr h="93610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관심을 가진 이유</a:t>
                      </a:r>
                      <a:endParaRPr lang="ko-KR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2061796"/>
                  </a:ext>
                </a:extLst>
              </a:tr>
              <a:tr h="124173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관련 도서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도서명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책 내용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6457031"/>
                  </a:ext>
                </a:extLst>
              </a:tr>
            </a:tbl>
          </a:graphicData>
        </a:graphic>
      </p:graphicFrame>
      <p:pic>
        <p:nvPicPr>
          <p:cNvPr id="13" name="그림 1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96DF9B9-603E-FE70-548E-B910CD87EE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F5B6FC90-4C8A-B291-C800-75E5E86EE002}"/>
              </a:ext>
            </a:extLst>
          </p:cNvPr>
          <p:cNvSpPr txBox="1">
            <a:spLocks/>
          </p:cNvSpPr>
          <p:nvPr/>
        </p:nvSpPr>
        <p:spPr bwMode="auto">
          <a:xfrm>
            <a:off x="2987824" y="2204864"/>
            <a:ext cx="5078892" cy="496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ko-KR" altLang="en-US" sz="2000" dirty="0">
                <a:solidFill>
                  <a:srgbClr val="FF0000"/>
                </a:solidFill>
              </a:rPr>
              <a:t>수의사</a:t>
            </a:r>
            <a:r>
              <a:rPr lang="en-US" altLang="ko-KR" sz="2000" dirty="0">
                <a:solidFill>
                  <a:srgbClr val="FF0000"/>
                </a:solidFill>
              </a:rPr>
              <a:t>, </a:t>
            </a:r>
            <a:r>
              <a:rPr lang="ko-KR" altLang="en-US" sz="2000" dirty="0">
                <a:solidFill>
                  <a:srgbClr val="FF0000"/>
                </a:solidFill>
              </a:rPr>
              <a:t>동물 조련사</a:t>
            </a:r>
            <a:r>
              <a:rPr lang="en-US" altLang="ko-KR" sz="2000" dirty="0">
                <a:solidFill>
                  <a:srgbClr val="FF0000"/>
                </a:solidFill>
              </a:rPr>
              <a:t>, </a:t>
            </a:r>
            <a:r>
              <a:rPr lang="ko-KR" altLang="en-US" sz="2000" dirty="0">
                <a:solidFill>
                  <a:srgbClr val="FF0000"/>
                </a:solidFill>
              </a:rPr>
              <a:t>자연과 함께하는 직업</a:t>
            </a:r>
            <a:endParaRPr lang="en-US" altLang="ko-KR" sz="2000" dirty="0">
              <a:solidFill>
                <a:srgbClr val="FF0000"/>
              </a:solidFill>
            </a:endParaRPr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FA7CFE66-0571-8BB3-80DC-3A85CB39B8E7}"/>
              </a:ext>
            </a:extLst>
          </p:cNvPr>
          <p:cNvSpPr txBox="1">
            <a:spLocks/>
          </p:cNvSpPr>
          <p:nvPr/>
        </p:nvSpPr>
        <p:spPr bwMode="auto">
          <a:xfrm>
            <a:off x="2987824" y="2924944"/>
            <a:ext cx="514417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None/>
            </a:pPr>
            <a:r>
              <a:rPr lang="ko-KR" altLang="en-US" sz="2000" dirty="0">
                <a:solidFill>
                  <a:srgbClr val="FF0000"/>
                </a:solidFill>
              </a:rPr>
              <a:t>자연과 함께하는 직업을 선택하는 것이 행복이라 생각함</a:t>
            </a:r>
            <a:endParaRPr lang="en-US" altLang="ko-KR" sz="2000" dirty="0">
              <a:solidFill>
                <a:srgbClr val="FF0000"/>
              </a:solidFill>
            </a:endParaRPr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4ED5B843-08EB-6C5C-7C7F-F94AD67797BA}"/>
              </a:ext>
            </a:extLst>
          </p:cNvPr>
          <p:cNvSpPr txBox="1">
            <a:spLocks/>
          </p:cNvSpPr>
          <p:nvPr/>
        </p:nvSpPr>
        <p:spPr bwMode="auto">
          <a:xfrm>
            <a:off x="2857923" y="4156590"/>
            <a:ext cx="2722189" cy="496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ko-KR" altLang="en-US" sz="2000" dirty="0" err="1">
                <a:solidFill>
                  <a:srgbClr val="FF0000"/>
                </a:solidFill>
              </a:rPr>
              <a:t>열네</a:t>
            </a:r>
            <a:r>
              <a:rPr lang="ko-KR" altLang="en-US" sz="2000" dirty="0">
                <a:solidFill>
                  <a:srgbClr val="FF0000"/>
                </a:solidFill>
              </a:rPr>
              <a:t> 살 농부 되어보기</a:t>
            </a:r>
            <a:endParaRPr lang="en-US" altLang="ko-KR" sz="2000" dirty="0">
              <a:solidFill>
                <a:srgbClr val="FF0000"/>
              </a:solidFill>
            </a:endParaRPr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C65A27D1-CBF3-E7F0-FD20-E5838841D811}"/>
              </a:ext>
            </a:extLst>
          </p:cNvPr>
          <p:cNvSpPr txBox="1">
            <a:spLocks/>
          </p:cNvSpPr>
          <p:nvPr/>
        </p:nvSpPr>
        <p:spPr bwMode="auto">
          <a:xfrm>
            <a:off x="5547677" y="4106934"/>
            <a:ext cx="312825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None/>
            </a:pPr>
            <a:r>
              <a:rPr lang="ko-KR" altLang="en-US" sz="2000" dirty="0">
                <a:solidFill>
                  <a:srgbClr val="FF0000"/>
                </a:solidFill>
              </a:rPr>
              <a:t>텃밭 전문가들이 지식과 재능을 기부한 책</a:t>
            </a:r>
            <a:endParaRPr lang="en-US" altLang="ko-KR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86756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F051BB-94B2-3103-0690-3360BC9EF4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직사각형 19">
            <a:extLst>
              <a:ext uri="{FF2B5EF4-FFF2-40B4-BE49-F238E27FC236}">
                <a16:creationId xmlns:a16="http://schemas.microsoft.com/office/drawing/2014/main" id="{A2868311-38EB-CC8B-F910-6B08860B00DE}"/>
              </a:ext>
            </a:extLst>
          </p:cNvPr>
          <p:cNvSpPr/>
          <p:nvPr/>
        </p:nvSpPr>
        <p:spPr bwMode="auto">
          <a:xfrm>
            <a:off x="323528" y="793982"/>
            <a:ext cx="8440064" cy="85188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AB9B7646-8550-4837-B204-F4E067936F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226C2CA-C3CA-A0E0-08E2-F2A90735CF3D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EF8D2371-448C-A44D-B98B-96F358376109}"/>
              </a:ext>
            </a:extLst>
          </p:cNvPr>
          <p:cNvSpPr txBox="1">
            <a:spLocks/>
          </p:cNvSpPr>
          <p:nvPr/>
        </p:nvSpPr>
        <p:spPr bwMode="auto">
          <a:xfrm>
            <a:off x="665454" y="2168754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F629C206-6F2A-DD9D-CDE4-F970B0474745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15BDA31-882C-4E37-50D9-C3B4360EA521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15_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독서 활동으로 나의 진로 정보 </a:t>
            </a:r>
            <a:r>
              <a:rPr lang="ko-KR" altLang="en-US" sz="2600" b="1" spc="-150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탐색하기</a:t>
            </a:r>
            <a:endParaRPr lang="ko-KR" altLang="en-US" sz="2600" b="1" dirty="0">
              <a:solidFill>
                <a:srgbClr val="FFFF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99D0391F-1ED8-4C08-23F1-F465F1AD30AF}"/>
              </a:ext>
            </a:extLst>
          </p:cNvPr>
          <p:cNvSpPr txBox="1">
            <a:spLocks/>
          </p:cNvSpPr>
          <p:nvPr/>
        </p:nvSpPr>
        <p:spPr bwMode="auto">
          <a:xfrm>
            <a:off x="1027806" y="1003375"/>
            <a:ext cx="773578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150" dirty="0">
                <a:latin typeface="+mn-ea"/>
              </a:rPr>
              <a:t>읽은 도서 중 가장 인상 깊은 한 권을 선택하여 아래와 같이 그림으로 표현해 보자</a:t>
            </a:r>
            <a:r>
              <a:rPr lang="en-US" altLang="ko-KR" sz="2000" b="1" spc="-150" dirty="0">
                <a:latin typeface="+mn-ea"/>
              </a:rPr>
              <a:t>.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57861BD2-066C-7658-07F0-6F0537DC4E7C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3F1FCC2-CC3F-6BFD-65DC-919B69BF0D19}"/>
              </a:ext>
            </a:extLst>
          </p:cNvPr>
          <p:cNvSpPr txBox="1"/>
          <p:nvPr/>
        </p:nvSpPr>
        <p:spPr>
          <a:xfrm>
            <a:off x="1043607" y="2348880"/>
            <a:ext cx="3096345" cy="36933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  <a:effectLst>
            <a:softEdge rad="12700"/>
          </a:effectLst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2" name="모서리가 둥근 직사각형 28">
            <a:extLst>
              <a:ext uri="{FF2B5EF4-FFF2-40B4-BE49-F238E27FC236}">
                <a16:creationId xmlns:a16="http://schemas.microsoft.com/office/drawing/2014/main" id="{9245698E-D53E-09B8-91F8-D836FC9C1144}"/>
              </a:ext>
            </a:extLst>
          </p:cNvPr>
          <p:cNvSpPr/>
          <p:nvPr/>
        </p:nvSpPr>
        <p:spPr bwMode="auto">
          <a:xfrm>
            <a:off x="7744165" y="1536140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sp>
        <p:nvSpPr>
          <p:cNvPr id="4" name="모서리가 둥근 직사각형 36">
            <a:extLst>
              <a:ext uri="{FF2B5EF4-FFF2-40B4-BE49-F238E27FC236}">
                <a16:creationId xmlns:a16="http://schemas.microsoft.com/office/drawing/2014/main" id="{DDC72CE6-C2B9-2976-822B-D4B448B73725}"/>
              </a:ext>
            </a:extLst>
          </p:cNvPr>
          <p:cNvSpPr/>
          <p:nvPr/>
        </p:nvSpPr>
        <p:spPr bwMode="auto">
          <a:xfrm>
            <a:off x="1027807" y="2220781"/>
            <a:ext cx="7548897" cy="2606634"/>
          </a:xfrm>
          <a:prstGeom prst="roundRect">
            <a:avLst>
              <a:gd name="adj" fmla="val 10000"/>
            </a:avLst>
          </a:prstGeom>
          <a:solidFill>
            <a:srgbClr val="FEF4EC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en-US" altLang="ko-KR" sz="28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endParaRPr lang="en-US" altLang="ko-KR" sz="2000" dirty="0">
              <a:solidFill>
                <a:schemeClr val="accent6">
                  <a:lumMod val="20000"/>
                  <a:lumOff val="80000"/>
                </a:schemeClr>
              </a:solidFill>
              <a:latin typeface="+mn-ea"/>
            </a:endParaRPr>
          </a:p>
          <a:p>
            <a:pPr algn="just"/>
            <a:endParaRPr lang="ko-KR" altLang="en-US" sz="2500" b="1" dirty="0">
              <a:solidFill>
                <a:schemeClr val="accent6">
                  <a:lumMod val="20000"/>
                  <a:lumOff val="8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40E03FA5-9E55-A2F4-A257-A0E50E9B62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296" y="2435140"/>
            <a:ext cx="980761" cy="1130007"/>
          </a:xfrm>
          <a:prstGeom prst="rect">
            <a:avLst/>
          </a:prstGeom>
        </p:spPr>
      </p:pic>
      <p:sp>
        <p:nvSpPr>
          <p:cNvPr id="17" name="TextBox 32">
            <a:extLst>
              <a:ext uri="{FF2B5EF4-FFF2-40B4-BE49-F238E27FC236}">
                <a16:creationId xmlns:a16="http://schemas.microsoft.com/office/drawing/2014/main" id="{33FAE984-FDA4-8773-2A87-BCE61D670E93}"/>
              </a:ext>
            </a:extLst>
          </p:cNvPr>
          <p:cNvSpPr txBox="1"/>
          <p:nvPr/>
        </p:nvSpPr>
        <p:spPr>
          <a:xfrm>
            <a:off x="1879535" y="2338893"/>
            <a:ext cx="65939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0" i="0" u="none" strike="noStrike" spc="-150" baseline="0" dirty="0">
                <a:latin typeface="YDVYGO32"/>
              </a:rPr>
              <a:t>인상적인 문장을 생각해 보고</a:t>
            </a:r>
            <a:r>
              <a:rPr lang="en-US" altLang="ko-KR" sz="2000" b="0" i="0" u="none" strike="noStrike" spc="-150" baseline="0" dirty="0">
                <a:latin typeface="YDVYGO32"/>
              </a:rPr>
              <a:t>, A4 </a:t>
            </a:r>
            <a:r>
              <a:rPr lang="ko-KR" altLang="en-US" sz="2000" b="0" i="0" u="none" strike="noStrike" spc="-150" baseline="0" dirty="0">
                <a:latin typeface="YDVYGO32"/>
              </a:rPr>
              <a:t>용지를 준비하여 그림으로 표현한다</a:t>
            </a:r>
            <a:r>
              <a:rPr lang="en-US" altLang="ko-KR" sz="2000" b="0" i="0" u="none" strike="noStrike" spc="-150" baseline="0" dirty="0">
                <a:latin typeface="YDVYGO32"/>
              </a:rPr>
              <a:t>.</a:t>
            </a:r>
          </a:p>
        </p:txBody>
      </p:sp>
      <p:sp>
        <p:nvSpPr>
          <p:cNvPr id="18" name="TextBox 35">
            <a:extLst>
              <a:ext uri="{FF2B5EF4-FFF2-40B4-BE49-F238E27FC236}">
                <a16:creationId xmlns:a16="http://schemas.microsoft.com/office/drawing/2014/main" id="{BBE46743-6535-538C-D3CB-A49D8C468511}"/>
              </a:ext>
            </a:extLst>
          </p:cNvPr>
          <p:cNvSpPr txBox="1"/>
          <p:nvPr/>
        </p:nvSpPr>
        <p:spPr>
          <a:xfrm>
            <a:off x="1463555" y="2296076"/>
            <a:ext cx="4473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dirty="0">
                <a:latin typeface="+mn-ea"/>
              </a:rPr>
              <a:t>❶</a:t>
            </a:r>
            <a:endParaRPr lang="ko-KR" altLang="en-US" sz="2000" dirty="0"/>
          </a:p>
        </p:txBody>
      </p:sp>
      <p:sp>
        <p:nvSpPr>
          <p:cNvPr id="19" name="TextBox 34">
            <a:extLst>
              <a:ext uri="{FF2B5EF4-FFF2-40B4-BE49-F238E27FC236}">
                <a16:creationId xmlns:a16="http://schemas.microsoft.com/office/drawing/2014/main" id="{063DC201-1528-4334-DF0F-69F35043F30F}"/>
              </a:ext>
            </a:extLst>
          </p:cNvPr>
          <p:cNvSpPr txBox="1"/>
          <p:nvPr/>
        </p:nvSpPr>
        <p:spPr>
          <a:xfrm>
            <a:off x="1499268" y="3055338"/>
            <a:ext cx="416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dirty="0">
                <a:latin typeface="+mn-ea"/>
              </a:rPr>
              <a:t>❷</a:t>
            </a:r>
            <a:endParaRPr lang="ko-KR" altLang="en-US" sz="2000" dirty="0"/>
          </a:p>
        </p:txBody>
      </p:sp>
      <p:sp>
        <p:nvSpPr>
          <p:cNvPr id="21" name="TextBox 39">
            <a:extLst>
              <a:ext uri="{FF2B5EF4-FFF2-40B4-BE49-F238E27FC236}">
                <a16:creationId xmlns:a16="http://schemas.microsoft.com/office/drawing/2014/main" id="{BC1E7A7D-4163-8788-A376-1FB04DE6898F}"/>
              </a:ext>
            </a:extLst>
          </p:cNvPr>
          <p:cNvSpPr txBox="1"/>
          <p:nvPr/>
        </p:nvSpPr>
        <p:spPr>
          <a:xfrm>
            <a:off x="1499267" y="3628491"/>
            <a:ext cx="4165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dirty="0"/>
              <a:t>❸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89339A6-BA68-373A-C251-4F5CF79F1013}"/>
              </a:ext>
            </a:extLst>
          </p:cNvPr>
          <p:cNvSpPr txBox="1"/>
          <p:nvPr/>
        </p:nvSpPr>
        <p:spPr>
          <a:xfrm>
            <a:off x="1904694" y="3654209"/>
            <a:ext cx="656883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000" b="0" i="0" u="none" strike="noStrike" spc="-150" baseline="0" dirty="0">
                <a:solidFill>
                  <a:srgbClr val="000000"/>
                </a:solidFill>
                <a:latin typeface="YDVYGO32"/>
              </a:rPr>
              <a:t>자유롭게 표현하고 작성한 후 함께 발표하는 시간을 갖는다</a:t>
            </a:r>
            <a:r>
              <a:rPr lang="en-US" altLang="ko-KR" sz="2000" b="0" i="0" u="none" strike="noStrike" spc="-150" baseline="0" dirty="0">
                <a:solidFill>
                  <a:srgbClr val="000000"/>
                </a:solidFill>
                <a:latin typeface="YDVYGO32"/>
              </a:rPr>
              <a:t>.</a:t>
            </a:r>
            <a:endParaRPr lang="ko-KR" altLang="en-US" sz="2000" spc="-150" dirty="0"/>
          </a:p>
        </p:txBody>
      </p:sp>
      <p:sp>
        <p:nvSpPr>
          <p:cNvPr id="23" name="TextBox 32">
            <a:extLst>
              <a:ext uri="{FF2B5EF4-FFF2-40B4-BE49-F238E27FC236}">
                <a16:creationId xmlns:a16="http://schemas.microsoft.com/office/drawing/2014/main" id="{AB3195A4-F495-666E-CB45-BAA4F57C6227}"/>
              </a:ext>
            </a:extLst>
          </p:cNvPr>
          <p:cNvSpPr txBox="1"/>
          <p:nvPr/>
        </p:nvSpPr>
        <p:spPr>
          <a:xfrm>
            <a:off x="1907466" y="3085972"/>
            <a:ext cx="6791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0" i="0" u="none" strike="noStrike" spc="-150" baseline="0" dirty="0">
                <a:latin typeface="YDVYGO32"/>
              </a:rPr>
              <a:t>책을 읽고 느낀 점</a:t>
            </a:r>
            <a:r>
              <a:rPr lang="en-US" altLang="ko-KR" sz="2000" b="0" i="0" u="none" strike="noStrike" spc="-150" baseline="0" dirty="0">
                <a:latin typeface="YDVYGO32"/>
              </a:rPr>
              <a:t>, </a:t>
            </a:r>
            <a:r>
              <a:rPr lang="ko-KR" altLang="en-US" sz="2000" b="0" i="0" u="none" strike="noStrike" spc="-150" baseline="0" dirty="0">
                <a:latin typeface="YDVYGO32"/>
              </a:rPr>
              <a:t>미래 등 나의 진로와 관련한 내용을 그려 본다</a:t>
            </a:r>
            <a:r>
              <a:rPr lang="en-US" altLang="ko-KR" sz="2000" b="0" i="0" u="none" strike="noStrike" spc="-150" baseline="0" dirty="0">
                <a:latin typeface="YDVYGO32"/>
              </a:rPr>
              <a:t>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45CF2F8-00B7-C150-F7F8-05E8E7FC11D8}"/>
              </a:ext>
            </a:extLst>
          </p:cNvPr>
          <p:cNvSpPr txBox="1"/>
          <p:nvPr/>
        </p:nvSpPr>
        <p:spPr>
          <a:xfrm>
            <a:off x="1720952" y="4153526"/>
            <a:ext cx="6301524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6213" indent="-176213"/>
            <a:r>
              <a:rPr lang="en-US" altLang="ko-KR" sz="1700" b="0" i="0" u="none" strike="noStrike" spc="-150" baseline="0" dirty="0">
                <a:solidFill>
                  <a:srgbClr val="000000"/>
                </a:solidFill>
                <a:latin typeface="YDVYGO32"/>
              </a:rPr>
              <a:t>*   </a:t>
            </a:r>
            <a:r>
              <a:rPr lang="ko-KR" altLang="en-US" sz="1700" b="0" i="0" u="none" strike="noStrike" spc="-150" baseline="0" dirty="0">
                <a:solidFill>
                  <a:srgbClr val="000000"/>
                </a:solidFill>
                <a:latin typeface="YDVYGO32"/>
              </a:rPr>
              <a:t>그림으로 표현하기 어려운 것은 글로 보충하고</a:t>
            </a:r>
            <a:r>
              <a:rPr lang="en-US" altLang="ko-KR" sz="1700" b="0" i="0" u="none" strike="noStrike" spc="-150" baseline="0" dirty="0">
                <a:solidFill>
                  <a:srgbClr val="000000"/>
                </a:solidFill>
                <a:latin typeface="YDVYGO32"/>
              </a:rPr>
              <a:t>, </a:t>
            </a:r>
            <a:r>
              <a:rPr lang="ko-KR" altLang="en-US" sz="1700" b="0" i="0" u="none" strike="noStrike" spc="-150" baseline="0" dirty="0">
                <a:solidFill>
                  <a:srgbClr val="000000"/>
                </a:solidFill>
                <a:latin typeface="YDVYGO32"/>
              </a:rPr>
              <a:t>그림은 되도록 단순하게 표현한다</a:t>
            </a:r>
            <a:r>
              <a:rPr lang="en-US" altLang="ko-KR" sz="1700" b="0" i="0" u="none" strike="noStrike" spc="-150" baseline="0" dirty="0">
                <a:solidFill>
                  <a:srgbClr val="000000"/>
                </a:solidFill>
                <a:latin typeface="YDVYGO32"/>
              </a:rPr>
              <a:t>.</a:t>
            </a:r>
            <a:endParaRPr lang="ko-KR" altLang="en-US" sz="1700" spc="-150" dirty="0"/>
          </a:p>
        </p:txBody>
      </p:sp>
      <p:pic>
        <p:nvPicPr>
          <p:cNvPr id="9" name="그림 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CB82960-3859-58B5-4035-EAC966C191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440491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2BD3FA-5774-70B7-8348-5AAA252F84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직사각형 19">
            <a:extLst>
              <a:ext uri="{FF2B5EF4-FFF2-40B4-BE49-F238E27FC236}">
                <a16:creationId xmlns:a16="http://schemas.microsoft.com/office/drawing/2014/main" id="{AB4ECBC3-46C5-134D-F6F6-50BF38BD6FCF}"/>
              </a:ext>
            </a:extLst>
          </p:cNvPr>
          <p:cNvSpPr/>
          <p:nvPr/>
        </p:nvSpPr>
        <p:spPr bwMode="auto">
          <a:xfrm>
            <a:off x="323528" y="793982"/>
            <a:ext cx="8440064" cy="85188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F0CFF68-6D94-7817-D082-8D8AF5CC04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151CD77-C1FB-463C-8768-71F8182C1F95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15DF9D8-E4F4-D7C7-83FA-6BE189B0F4E4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7B50945-B7E2-0C54-5BF8-9E622688E9C9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15_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독서 활동으로 나의 진로 정보 </a:t>
            </a:r>
            <a:r>
              <a:rPr lang="ko-KR" altLang="en-US" sz="2600" b="1" spc="-150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탐색하기</a:t>
            </a:r>
            <a:endParaRPr lang="ko-KR" altLang="en-US" sz="2600" b="1" dirty="0">
              <a:solidFill>
                <a:srgbClr val="FFFF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BCBC8BED-7612-C527-711D-B992BBCC4C2E}"/>
              </a:ext>
            </a:extLst>
          </p:cNvPr>
          <p:cNvSpPr txBox="1">
            <a:spLocks/>
          </p:cNvSpPr>
          <p:nvPr/>
        </p:nvSpPr>
        <p:spPr bwMode="auto">
          <a:xfrm>
            <a:off x="1043606" y="1003375"/>
            <a:ext cx="771998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150" dirty="0">
                <a:latin typeface="+mn-ea"/>
              </a:rPr>
              <a:t>읽은 도서 중 가장 인상 깊은 한 권을 선택하여 아래와 같이 그림으로 표현해 보자</a:t>
            </a:r>
            <a:r>
              <a:rPr lang="en-US" altLang="ko-KR" sz="2000" b="1" spc="-150" dirty="0">
                <a:latin typeface="+mn-ea"/>
              </a:rPr>
              <a:t>.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1FAD3648-74A9-5573-2F55-EC19EA5F9E8F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A6AB433-4240-110B-9E05-584B3040AF29}"/>
              </a:ext>
            </a:extLst>
          </p:cNvPr>
          <p:cNvSpPr txBox="1"/>
          <p:nvPr/>
        </p:nvSpPr>
        <p:spPr>
          <a:xfrm>
            <a:off x="1043607" y="2348880"/>
            <a:ext cx="3096345" cy="36933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  <a:effectLst>
            <a:softEdge rad="12700"/>
          </a:effectLst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DA8224EA-E583-6A45-89E6-8C729B816E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760" y="2374777"/>
            <a:ext cx="3495240" cy="35938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BD8EAE05-91FC-4630-3F5C-0F994714DAE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707" y="2374776"/>
            <a:ext cx="3423973" cy="35938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16BB01A5-8D26-86AB-708B-49CA6369D1C7}"/>
              </a:ext>
            </a:extLst>
          </p:cNvPr>
          <p:cNvSpPr txBox="1"/>
          <p:nvPr/>
        </p:nvSpPr>
        <p:spPr>
          <a:xfrm>
            <a:off x="2051720" y="1887740"/>
            <a:ext cx="1872208" cy="366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u="sng" dirty="0"/>
              <a:t>인상 깊은 장면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7F125C4-FE28-EE9D-8F34-9B0084082BBE}"/>
              </a:ext>
            </a:extLst>
          </p:cNvPr>
          <p:cNvSpPr txBox="1"/>
          <p:nvPr/>
        </p:nvSpPr>
        <p:spPr>
          <a:xfrm>
            <a:off x="5715050" y="1907540"/>
            <a:ext cx="20973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u="sng" dirty="0"/>
              <a:t>진로 관련 느낀 점 </a:t>
            </a:r>
          </a:p>
        </p:txBody>
      </p:sp>
      <p:pic>
        <p:nvPicPr>
          <p:cNvPr id="2" name="그림 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9DA8C35-9AA3-F211-64E4-09CD0EA7FB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078612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EF73058D-AA64-AF25-CA6F-42376132BB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8939" y="4365104"/>
            <a:ext cx="933580" cy="15718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D983A8-FC9B-EEDF-FFF7-866DDB132324}"/>
              </a:ext>
            </a:extLst>
          </p:cNvPr>
          <p:cNvSpPr txBox="1"/>
          <p:nvPr/>
        </p:nvSpPr>
        <p:spPr>
          <a:xfrm>
            <a:off x="2339752" y="4716736"/>
            <a:ext cx="496855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활동이 끝났습니다</a:t>
            </a:r>
            <a:r>
              <a:rPr lang="en-US" altLang="ko-KR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.</a:t>
            </a:r>
            <a:endParaRPr lang="ko-KR" altLang="en-US" sz="4800" b="1" dirty="0">
              <a:gradFill flip="none" rotWithShape="1">
                <a:gsLst>
                  <a:gs pos="0">
                    <a:srgbClr val="92D050"/>
                  </a:gs>
                  <a:gs pos="50000">
                    <a:srgbClr val="FFC000"/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43372E-F022-8860-B5CB-E82DC98099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149399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Level">
  <a:themeElements>
    <a:clrScheme name="Level 9">
      <a:dk1>
        <a:srgbClr val="000000"/>
      </a:dk1>
      <a:lt1>
        <a:srgbClr val="FFFFFF"/>
      </a:lt1>
      <a:dk2>
        <a:srgbClr val="666699"/>
      </a:dk2>
      <a:lt2>
        <a:srgbClr val="FFCC00"/>
      </a:lt2>
      <a:accent1>
        <a:srgbClr val="FF99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00"/>
      </a:accent6>
      <a:hlink>
        <a:srgbClr val="666699"/>
      </a:hlink>
      <a:folHlink>
        <a:srgbClr val="999966"/>
      </a:folHlink>
    </a:clrScheme>
    <a:fontScheme name="Leve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70926BE6910EE541A5C8A9203B4061CC0400C52140320FE295488DD4381964E77F84" ma:contentTypeVersion="57" ma:contentTypeDescription="Create a new document." ma:contentTypeScope="" ma:versionID="fb68b574494ff423512a6d157fda585d">
  <xsd:schema xmlns:xsd="http://www.w3.org/2001/XMLSchema" xmlns:xs="http://www.w3.org/2001/XMLSchema" xmlns:p="http://schemas.microsoft.com/office/2006/metadata/properties" xmlns:ns2="49c1fb53-399a-4d91-bfc2-0a118990ebe4" targetNamespace="http://schemas.microsoft.com/office/2006/metadata/properties" ma:root="true" ma:fieldsID="0c909fc9147f5cd72e5e5bce45a50b95" ns2:_="">
    <xsd:import namespace="49c1fb53-399a-4d91-bfc2-0a118990ebe4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c1fb53-399a-4d91-bfc2-0a118990ebe4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46eace49-6800-49f1-a64f-ebba43398223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998FE1E4-65AF-4644-A335-DDF948C303E5}" ma:internalName="CSXSubmissionMarket" ma:readOnly="false" ma:showField="MarketName" ma:web="49c1fb53-399a-4d91-bfc2-0a118990ebe4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f9e05721-622c-44cb-9266-41f3c0e6162c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79DE6945-A8C8-4B02-AD64-E66D49B13DD1}" ma:internalName="InProjectListLookup" ma:readOnly="true" ma:showField="InProjectLis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085c3879-e14f-4ad1-98de-c23ee0a51699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79DE6945-A8C8-4B02-AD64-E66D49B13DD1}" ma:internalName="LastCompleteVersionLookup" ma:readOnly="true" ma:showField="LastComplete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79DE6945-A8C8-4B02-AD64-E66D49B13DD1}" ma:internalName="LastPreviewErrorLookup" ma:readOnly="true" ma:showField="LastPreview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79DE6945-A8C8-4B02-AD64-E66D49B13DD1}" ma:internalName="LastPreviewResultLookup" ma:readOnly="true" ma:showField="LastPreview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79DE6945-A8C8-4B02-AD64-E66D49B13DD1}" ma:internalName="LastPreviewAttemptDateLookup" ma:readOnly="true" ma:showField="LastPreview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79DE6945-A8C8-4B02-AD64-E66D49B13DD1}" ma:internalName="LastPreviewedByLookup" ma:readOnly="true" ma:showField="LastPreview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79DE6945-A8C8-4B02-AD64-E66D49B13DD1}" ma:internalName="LastPreviewTimeLookup" ma:readOnly="true" ma:showField="LastPreview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79DE6945-A8C8-4B02-AD64-E66D49B13DD1}" ma:internalName="LastPreviewVersionLookup" ma:readOnly="true" ma:showField="LastPreview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79DE6945-A8C8-4B02-AD64-E66D49B13DD1}" ma:internalName="LastPublishErrorLookup" ma:readOnly="true" ma:showField="LastPublish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79DE6945-A8C8-4B02-AD64-E66D49B13DD1}" ma:internalName="LastPublishResultLookup" ma:readOnly="true" ma:showField="LastPublish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79DE6945-A8C8-4B02-AD64-E66D49B13DD1}" ma:internalName="LastPublishAttemptDateLookup" ma:readOnly="true" ma:showField="LastPublish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79DE6945-A8C8-4B02-AD64-E66D49B13DD1}" ma:internalName="LastPublishedByLookup" ma:readOnly="true" ma:showField="LastPublish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79DE6945-A8C8-4B02-AD64-E66D49B13DD1}" ma:internalName="LastPublishTimeLookup" ma:readOnly="true" ma:showField="LastPublish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79DE6945-A8C8-4B02-AD64-E66D49B13DD1}" ma:internalName="LastPublishVersionLookup" ma:readOnly="true" ma:showField="LastPublish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0F6EFE92-EA97-47A1-8B41-AB7AAC6F2484}" ma:internalName="LocLastLocAttemptVersionLookup" ma:readOnly="false" ma:showField="LastLocAttemptVersion" ma:web="49c1fb53-399a-4d91-bfc2-0a118990ebe4">
      <xsd:simpleType>
        <xsd:restriction base="dms:Lookup"/>
      </xsd:simpleType>
    </xsd:element>
    <xsd:element name="LocLastLocAttemptVersionTypeLookup" ma:index="72" nillable="true" ma:displayName="Loc Last Loc Attempt Version Type" ma:default="" ma:list="{0F6EFE92-EA97-47A1-8B41-AB7AAC6F2484}" ma:internalName="LocLastLocAttemptVersionTypeLookup" ma:readOnly="true" ma:showField="LastLocAttemptVersionType" ma:web="49c1fb53-399a-4d91-bfc2-0a118990ebe4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0F6EFE92-EA97-47A1-8B41-AB7AAC6F2484}" ma:internalName="LocNewPublishedVersionLookup" ma:readOnly="true" ma:showField="NewPublishedVersion" ma:web="49c1fb53-399a-4d91-bfc2-0a118990ebe4">
      <xsd:simpleType>
        <xsd:restriction base="dms:Lookup"/>
      </xsd:simpleType>
    </xsd:element>
    <xsd:element name="LocOverallHandbackStatusLookup" ma:index="76" nillable="true" ma:displayName="Loc Overall Handback Status" ma:default="" ma:list="{0F6EFE92-EA97-47A1-8B41-AB7AAC6F2484}" ma:internalName="LocOverallHandbackStatusLookup" ma:readOnly="true" ma:showField="OverallHandbackStatus" ma:web="49c1fb53-399a-4d91-bfc2-0a118990ebe4">
      <xsd:simpleType>
        <xsd:restriction base="dms:Lookup"/>
      </xsd:simpleType>
    </xsd:element>
    <xsd:element name="LocOverallLocStatusLookup" ma:index="77" nillable="true" ma:displayName="Loc Overall Localize Status" ma:default="" ma:list="{0F6EFE92-EA97-47A1-8B41-AB7AAC6F2484}" ma:internalName="LocOverallLocStatusLookup" ma:readOnly="true" ma:showField="OverallLocStatus" ma:web="49c1fb53-399a-4d91-bfc2-0a118990ebe4">
      <xsd:simpleType>
        <xsd:restriction base="dms:Lookup"/>
      </xsd:simpleType>
    </xsd:element>
    <xsd:element name="LocOverallPreviewStatusLookup" ma:index="78" nillable="true" ma:displayName="Loc Overall Preview Status" ma:default="" ma:list="{0F6EFE92-EA97-47A1-8B41-AB7AAC6F2484}" ma:internalName="LocOverallPreviewStatusLookup" ma:readOnly="true" ma:showField="OverallPreviewStatus" ma:web="49c1fb53-399a-4d91-bfc2-0a118990ebe4">
      <xsd:simpleType>
        <xsd:restriction base="dms:Lookup"/>
      </xsd:simpleType>
    </xsd:element>
    <xsd:element name="LocOverallPublishStatusLookup" ma:index="79" nillable="true" ma:displayName="Loc Overall Publish Status" ma:default="" ma:list="{0F6EFE92-EA97-47A1-8B41-AB7AAC6F2484}" ma:internalName="LocOverallPublishStatusLookup" ma:readOnly="true" ma:showField="OverallPublishStatus" ma:web="49c1fb53-399a-4d91-bfc2-0a118990ebe4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0F6EFE92-EA97-47A1-8B41-AB7AAC6F2484}" ma:internalName="LocProcessedForHandoffsLookup" ma:readOnly="true" ma:showField="ProcessedForHandoffs" ma:web="49c1fb53-399a-4d91-bfc2-0a118990ebe4">
      <xsd:simpleType>
        <xsd:restriction base="dms:Lookup"/>
      </xsd:simpleType>
    </xsd:element>
    <xsd:element name="LocProcessedForMarketsLookup" ma:index="82" nillable="true" ma:displayName="Loc Processed For Markets" ma:default="" ma:list="{0F6EFE92-EA97-47A1-8B41-AB7AAC6F2484}" ma:internalName="LocProcessedForMarketsLookup" ma:readOnly="true" ma:showField="ProcessedForMarkets" ma:web="49c1fb53-399a-4d91-bfc2-0a118990ebe4">
      <xsd:simpleType>
        <xsd:restriction base="dms:Lookup"/>
      </xsd:simpleType>
    </xsd:element>
    <xsd:element name="LocPublishedDependentAssetsLookup" ma:index="83" nillable="true" ma:displayName="Loc Published Dependent Assets" ma:default="" ma:list="{0F6EFE92-EA97-47A1-8B41-AB7AAC6F2484}" ma:internalName="LocPublishedDependentAssetsLookup" ma:readOnly="true" ma:showField="PublishedDependentAssets" ma:web="49c1fb53-399a-4d91-bfc2-0a118990ebe4">
      <xsd:simpleType>
        <xsd:restriction base="dms:Lookup"/>
      </xsd:simpleType>
    </xsd:element>
    <xsd:element name="LocPublishedLinkedAssetsLookup" ma:index="84" nillable="true" ma:displayName="Loc Published Linked Assets" ma:default="" ma:list="{0F6EFE92-EA97-47A1-8B41-AB7AAC6F2484}" ma:internalName="LocPublishedLinkedAssetsLookup" ma:readOnly="true" ma:showField="PublishedLinkedAssets" ma:web="49c1fb53-399a-4d91-bfc2-0a118990ebe4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6e2371ae-b2bd-4992-837f-63963325355f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998FE1E4-65AF-4644-A335-DDF948C303E5}" ma:internalName="Markets" ma:readOnly="false" ma:showField="MarketNa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79DE6945-A8C8-4B02-AD64-E66D49B13DD1}" ma:internalName="NumOfRatingsLookup" ma:readOnly="true" ma:showField="NumOfRating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79DE6945-A8C8-4B02-AD64-E66D49B13DD1}" ma:internalName="PublishStatusLookup" ma:readOnly="false" ma:showField="PublishStatu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502d106f-1a72-436f-9056-09977804f364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eaa5a869-0ce9-45b3-aa27-3f613c45af54}" ma:internalName="TaxCatchAll" ma:showField="CatchAllData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eaa5a869-0ce9-45b3-aa27-3f613c45af54}" ma:internalName="TaxCatchAllLabel" ma:readOnly="true" ma:showField="CatchAllDataLabel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rketSpecific xmlns="49c1fb53-399a-4d91-bfc2-0a118990ebe4">false</MarketSpecific>
    <ApprovalStatus xmlns="49c1fb53-399a-4d91-bfc2-0a118990ebe4">InProgress</ApprovalStatus>
    <LocComments xmlns="49c1fb53-399a-4d91-bfc2-0a118990ebe4" xsi:nil="true"/>
    <DirectSourceMarket xmlns="49c1fb53-399a-4d91-bfc2-0a118990ebe4">english</DirectSourceMarket>
    <ThumbnailAssetId xmlns="49c1fb53-399a-4d91-bfc2-0a118990ebe4" xsi:nil="true"/>
    <PrimaryImageGen xmlns="49c1fb53-399a-4d91-bfc2-0a118990ebe4">true</PrimaryImageGen>
    <LegacyData xmlns="49c1fb53-399a-4d91-bfc2-0a118990ebe4" xsi:nil="true"/>
    <TPFriendlyName xmlns="49c1fb53-399a-4d91-bfc2-0a118990ebe4" xsi:nil="true"/>
    <NumericId xmlns="49c1fb53-399a-4d91-bfc2-0a118990ebe4" xsi:nil="true"/>
    <LocRecommendedHandoff xmlns="49c1fb53-399a-4d91-bfc2-0a118990ebe4" xsi:nil="true"/>
    <BlockPublish xmlns="49c1fb53-399a-4d91-bfc2-0a118990ebe4">false</BlockPublish>
    <BusinessGroup xmlns="49c1fb53-399a-4d91-bfc2-0a118990ebe4" xsi:nil="true"/>
    <OpenTemplate xmlns="49c1fb53-399a-4d91-bfc2-0a118990ebe4">true</OpenTemplate>
    <SourceTitle xmlns="49c1fb53-399a-4d91-bfc2-0a118990ebe4">Presentation (Level design)</SourceTitle>
    <APEditor xmlns="49c1fb53-399a-4d91-bfc2-0a118990ebe4">
      <UserInfo>
        <DisplayName/>
        <AccountId xsi:nil="true"/>
        <AccountType/>
      </UserInfo>
    </APEditor>
    <UALocComments xmlns="49c1fb53-399a-4d91-bfc2-0a118990ebe4">2007 Template UpLeveling Do Not HandOff</UALocComments>
    <IntlLangReviewDate xmlns="49c1fb53-399a-4d91-bfc2-0a118990ebe4" xsi:nil="true"/>
    <PublishStatusLookup xmlns="49c1fb53-399a-4d91-bfc2-0a118990ebe4">
      <Value>465724</Value>
      <Value>465726</Value>
    </PublishStatusLookup>
    <ParentAssetId xmlns="49c1fb53-399a-4d91-bfc2-0a118990ebe4" xsi:nil="true"/>
    <FeatureTagsTaxHTField0 xmlns="49c1fb53-399a-4d91-bfc2-0a118990ebe4">
      <Terms xmlns="http://schemas.microsoft.com/office/infopath/2007/PartnerControls"/>
    </FeatureTagsTaxHTField0>
    <MachineTranslated xmlns="49c1fb53-399a-4d91-bfc2-0a118990ebe4">false</MachineTranslated>
    <Providers xmlns="49c1fb53-399a-4d91-bfc2-0a118990ebe4" xsi:nil="true"/>
    <OriginalSourceMarket xmlns="49c1fb53-399a-4d91-bfc2-0a118990ebe4">english</OriginalSourceMarket>
    <APDescription xmlns="49c1fb53-399a-4d91-bfc2-0a118990ebe4" xsi:nil="true"/>
    <ContentItem xmlns="49c1fb53-399a-4d91-bfc2-0a118990ebe4" xsi:nil="true"/>
    <ClipArtFilename xmlns="49c1fb53-399a-4d91-bfc2-0a118990ebe4" xsi:nil="true"/>
    <TPInstallLocation xmlns="49c1fb53-399a-4d91-bfc2-0a118990ebe4" xsi:nil="true"/>
    <TimesCloned xmlns="49c1fb53-399a-4d91-bfc2-0a118990ebe4" xsi:nil="true"/>
    <PublishTargets xmlns="49c1fb53-399a-4d91-bfc2-0a118990ebe4">OfficeOnline,OfficeOnlineVNext</PublishTargets>
    <AcquiredFrom xmlns="49c1fb53-399a-4d91-bfc2-0a118990ebe4">Internal MS</AcquiredFrom>
    <AssetStart xmlns="49c1fb53-399a-4d91-bfc2-0a118990ebe4">2012-01-20T17:51:00+00:00</AssetStart>
    <FriendlyTitle xmlns="49c1fb53-399a-4d91-bfc2-0a118990ebe4" xsi:nil="true"/>
    <Provider xmlns="49c1fb53-399a-4d91-bfc2-0a118990ebe4" xsi:nil="true"/>
    <LastHandOff xmlns="49c1fb53-399a-4d91-bfc2-0a118990ebe4" xsi:nil="true"/>
    <Manager xmlns="49c1fb53-399a-4d91-bfc2-0a118990ebe4" xsi:nil="true"/>
    <UALocRecommendation xmlns="49c1fb53-399a-4d91-bfc2-0a118990ebe4">Localize</UALocRecommendation>
    <ArtSampleDocs xmlns="49c1fb53-399a-4d91-bfc2-0a118990ebe4" xsi:nil="true"/>
    <UACurrentWords xmlns="49c1fb53-399a-4d91-bfc2-0a118990ebe4" xsi:nil="true"/>
    <TPClientViewer xmlns="49c1fb53-399a-4d91-bfc2-0a118990ebe4" xsi:nil="true"/>
    <TemplateStatus xmlns="49c1fb53-399a-4d91-bfc2-0a118990ebe4">Complete</TemplateStatus>
    <ShowIn xmlns="49c1fb53-399a-4d91-bfc2-0a118990ebe4">Show everywhere</ShowIn>
    <CSXHash xmlns="49c1fb53-399a-4d91-bfc2-0a118990ebe4" xsi:nil="true"/>
    <Downloads xmlns="49c1fb53-399a-4d91-bfc2-0a118990ebe4">0</Downloads>
    <VoteCount xmlns="49c1fb53-399a-4d91-bfc2-0a118990ebe4" xsi:nil="true"/>
    <OOCacheId xmlns="49c1fb53-399a-4d91-bfc2-0a118990ebe4" xsi:nil="true"/>
    <IsDeleted xmlns="49c1fb53-399a-4d91-bfc2-0a118990ebe4">false</IsDeleted>
    <InternalTagsTaxHTField0 xmlns="49c1fb53-399a-4d91-bfc2-0a118990ebe4">
      <Terms xmlns="http://schemas.microsoft.com/office/infopath/2007/PartnerControls"/>
    </InternalTagsTaxHTField0>
    <UANotes xmlns="49c1fb53-399a-4d91-bfc2-0a118990ebe4">2003 to 2007 conversion</UANotes>
    <AssetExpire xmlns="49c1fb53-399a-4d91-bfc2-0a118990ebe4">2035-01-01T08:00:00+00:00</AssetExpire>
    <CSXSubmissionMarket xmlns="49c1fb53-399a-4d91-bfc2-0a118990ebe4" xsi:nil="true"/>
    <DSATActionTaken xmlns="49c1fb53-399a-4d91-bfc2-0a118990ebe4" xsi:nil="true"/>
    <SubmitterId xmlns="49c1fb53-399a-4d91-bfc2-0a118990ebe4" xsi:nil="true"/>
    <EditorialTags xmlns="49c1fb53-399a-4d91-bfc2-0a118990ebe4" xsi:nil="true"/>
    <TPExecutable xmlns="49c1fb53-399a-4d91-bfc2-0a118990ebe4" xsi:nil="true"/>
    <CSXSubmissionDate xmlns="49c1fb53-399a-4d91-bfc2-0a118990ebe4" xsi:nil="true"/>
    <CSXUpdate xmlns="49c1fb53-399a-4d91-bfc2-0a118990ebe4">false</CSXUpdate>
    <AssetType xmlns="49c1fb53-399a-4d91-bfc2-0a118990ebe4">TP</AssetType>
    <ApprovalLog xmlns="49c1fb53-399a-4d91-bfc2-0a118990ebe4" xsi:nil="true"/>
    <BugNumber xmlns="49c1fb53-399a-4d91-bfc2-0a118990ebe4" xsi:nil="true"/>
    <OriginAsset xmlns="49c1fb53-399a-4d91-bfc2-0a118990ebe4" xsi:nil="true"/>
    <TPComponent xmlns="49c1fb53-399a-4d91-bfc2-0a118990ebe4" xsi:nil="true"/>
    <Milestone xmlns="49c1fb53-399a-4d91-bfc2-0a118990ebe4" xsi:nil="true"/>
    <RecommendationsModifier xmlns="49c1fb53-399a-4d91-bfc2-0a118990ebe4" xsi:nil="true"/>
    <AssetId xmlns="49c1fb53-399a-4d91-bfc2-0a118990ebe4">TP102818530</AssetId>
    <PolicheckWords xmlns="49c1fb53-399a-4d91-bfc2-0a118990ebe4" xsi:nil="true"/>
    <TPLaunchHelpLink xmlns="49c1fb53-399a-4d91-bfc2-0a118990ebe4" xsi:nil="true"/>
    <IntlLocPriority xmlns="49c1fb53-399a-4d91-bfc2-0a118990ebe4" xsi:nil="true"/>
    <TPApplication xmlns="49c1fb53-399a-4d91-bfc2-0a118990ebe4" xsi:nil="true"/>
    <IntlLangReviewer xmlns="49c1fb53-399a-4d91-bfc2-0a118990ebe4" xsi:nil="true"/>
    <HandoffToMSDN xmlns="49c1fb53-399a-4d91-bfc2-0a118990ebe4" xsi:nil="true"/>
    <PlannedPubDate xmlns="49c1fb53-399a-4d91-bfc2-0a118990ebe4" xsi:nil="true"/>
    <CrawlForDependencies xmlns="49c1fb53-399a-4d91-bfc2-0a118990ebe4">false</CrawlForDependencies>
    <LocLastLocAttemptVersionLookup xmlns="49c1fb53-399a-4d91-bfc2-0a118990ebe4">798481</LocLastLocAttemptVersionLookup>
    <TrustLevel xmlns="49c1fb53-399a-4d91-bfc2-0a118990ebe4">1 Microsoft Managed Content</TrustLevel>
    <CampaignTagsTaxHTField0 xmlns="49c1fb53-399a-4d91-bfc2-0a118990ebe4">
      <Terms xmlns="http://schemas.microsoft.com/office/infopath/2007/PartnerControls"/>
    </CampaignTagsTaxHTField0>
    <TPNamespace xmlns="49c1fb53-399a-4d91-bfc2-0a118990ebe4" xsi:nil="true"/>
    <TaxCatchAll xmlns="49c1fb53-399a-4d91-bfc2-0a118990ebe4"/>
    <IsSearchable xmlns="49c1fb53-399a-4d91-bfc2-0a118990ebe4">true</IsSearchable>
    <TemplateTemplateType xmlns="49c1fb53-399a-4d91-bfc2-0a118990ebe4">PowerPoint 12 Default</TemplateTemplateType>
    <Markets xmlns="49c1fb53-399a-4d91-bfc2-0a118990ebe4"/>
    <IntlLangReview xmlns="49c1fb53-399a-4d91-bfc2-0a118990ebe4">false</IntlLangReview>
    <UAProjectedTotalWords xmlns="49c1fb53-399a-4d91-bfc2-0a118990ebe4" xsi:nil="true"/>
    <OutputCachingOn xmlns="49c1fb53-399a-4d91-bfc2-0a118990ebe4">false</OutputCachingOn>
    <AverageRating xmlns="49c1fb53-399a-4d91-bfc2-0a118990ebe4" xsi:nil="true"/>
    <LocMarketGroupTiers2 xmlns="49c1fb53-399a-4d91-bfc2-0a118990ebe4">,t:Tier 1,t:Tier 2,t:Tier 3,</LocMarketGroupTiers2>
    <APAuthor xmlns="49c1fb53-399a-4d91-bfc2-0a118990ebe4">
      <UserInfo>
        <DisplayName/>
        <AccountId>1928</AccountId>
        <AccountType/>
      </UserInfo>
    </APAuthor>
    <TPCommandLine xmlns="49c1fb53-399a-4d91-bfc2-0a118990ebe4" xsi:nil="true"/>
    <LocManualTestRequired xmlns="49c1fb53-399a-4d91-bfc2-0a118990ebe4">false</LocManualTestRequired>
    <TPAppVersion xmlns="49c1fb53-399a-4d91-bfc2-0a118990ebe4" xsi:nil="true"/>
    <EditorialStatus xmlns="49c1fb53-399a-4d91-bfc2-0a118990ebe4" xsi:nil="true"/>
    <LastModifiedDateTime xmlns="49c1fb53-399a-4d91-bfc2-0a118990ebe4" xsi:nil="true"/>
    <TPLaunchHelpLinkType xmlns="49c1fb53-399a-4d91-bfc2-0a118990ebe4">Template</TPLaunchHelpLinkType>
    <OriginalRelease xmlns="49c1fb53-399a-4d91-bfc2-0a118990ebe4">14</OriginalRelease>
    <ScenarioTagsTaxHTField0 xmlns="49c1fb53-399a-4d91-bfc2-0a118990ebe4">
      <Terms xmlns="http://schemas.microsoft.com/office/infopath/2007/PartnerControls"/>
    </ScenarioTagsTaxHTField0>
    <LocalizationTagsTaxHTField0 xmlns="49c1fb53-399a-4d91-bfc2-0a118990ebe4">
      <Terms xmlns="http://schemas.microsoft.com/office/infopath/2007/PartnerControls"/>
    </LocalizationTagsTaxHTField0>
  </documentManagement>
</p:properties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C480FE44-B6C2-4E24-AF15-C471C3303C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c1fb53-399a-4d91-bfc2-0a118990eb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9F482FD-4706-4284-9B82-A69A32AF05F1}">
  <ds:schemaRefs>
    <ds:schemaRef ds:uri="http://schemas.microsoft.com/office/2006/metadata/properties"/>
    <ds:schemaRef ds:uri="http://schemas.microsoft.com/office/infopath/2007/PartnerControls"/>
    <ds:schemaRef ds:uri="49c1fb53-399a-4d91-bfc2-0a118990ebe4"/>
  </ds:schemaRefs>
</ds:datastoreItem>
</file>

<file path=customXml/itemProps3.xml><?xml version="1.0" encoding="utf-8"?>
<ds:datastoreItem xmlns:ds="http://schemas.openxmlformats.org/officeDocument/2006/customXml" ds:itemID="{F04B11B9-FB2E-440D-8D1F-933ED6D5C0C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프레젠테이션(수평선 테마)</Template>
  <TotalTime>3556</TotalTime>
  <Words>210</Words>
  <Application>Microsoft Office PowerPoint</Application>
  <PresentationFormat>화면 슬라이드 쇼(4:3)</PresentationFormat>
  <Paragraphs>44</Paragraphs>
  <Slides>6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Adobe 고딕 Std B</vt:lpstr>
      <vt:lpstr>HY견고딕</vt:lpstr>
      <vt:lpstr>YDVYGO32</vt:lpstr>
      <vt:lpstr>굴림</vt:lpstr>
      <vt:lpstr>맑은 고딕</vt:lpstr>
      <vt:lpstr>Arial</vt:lpstr>
      <vt:lpstr>Times New Roman</vt:lpstr>
      <vt:lpstr>Wingdings</vt:lpstr>
      <vt:lpstr>Level</vt:lpstr>
      <vt:lpstr>PowerPoint 프레젠테이션</vt:lpstr>
      <vt:lpstr>Ⅱ. 직업 세계와 진로 탐색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subject/>
  <dc:creator>PC</dc:creator>
  <cp:keywords/>
  <dc:description/>
  <cp:lastModifiedBy>young yoon</cp:lastModifiedBy>
  <cp:revision>52</cp:revision>
  <dcterms:created xsi:type="dcterms:W3CDTF">2024-05-29T05:55:53Z</dcterms:created>
  <dcterms:modified xsi:type="dcterms:W3CDTF">2026-02-05T07:10:38Z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TC060874521042</vt:lpwstr>
  </property>
  <property fmtid="{D5CDD505-2E9C-101B-9397-08002B2CF9AE}" pid="3" name="InternalTags">
    <vt:lpwstr/>
  </property>
  <property fmtid="{D5CDD505-2E9C-101B-9397-08002B2CF9AE}" pid="4" name="ContentTypeId">
    <vt:lpwstr>0x01010070926BE6910EE541A5C8A9203B4061CC0400C52140320FE295488DD4381964E77F84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ScenarioTags">
    <vt:lpwstr/>
  </property>
  <property fmtid="{D5CDD505-2E9C-101B-9397-08002B2CF9AE}" pid="8" name="CampaignTags">
    <vt:lpwstr/>
  </property>
  <property fmtid="{D5CDD505-2E9C-101B-9397-08002B2CF9AE}" pid="9" name="Order">
    <vt:r8>12803100</vt:r8>
  </property>
  <property fmtid="{D5CDD505-2E9C-101B-9397-08002B2CF9AE}" pid="10" name="HiddenCategoryTags">
    <vt:lpwstr/>
  </property>
  <property fmtid="{D5CDD505-2E9C-101B-9397-08002B2CF9AE}" pid="11" name="ImageGenStatus">
    <vt:i4>0</vt:i4>
  </property>
  <property fmtid="{D5CDD505-2E9C-101B-9397-08002B2CF9AE}" pid="12" name="CategoryTags">
    <vt:lpwstr/>
  </property>
  <property fmtid="{D5CDD505-2E9C-101B-9397-08002B2CF9AE}" pid="13" name="Applications">
    <vt:lpwstr/>
  </property>
  <property fmtid="{D5CDD505-2E9C-101B-9397-08002B2CF9AE}" pid="14" name="LocMarketGroupTiers">
    <vt:lpwstr>,t:Tier 1,t:Tier 2,t:Tier 3,</vt:lpwstr>
  </property>
</Properties>
</file>