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1"/>
  </p:notesMasterIdLst>
  <p:sldIdLst>
    <p:sldId id="256" r:id="rId5"/>
    <p:sldId id="261" r:id="rId6"/>
    <p:sldId id="288" r:id="rId7"/>
    <p:sldId id="291" r:id="rId8"/>
    <p:sldId id="303" r:id="rId9"/>
    <p:sldId id="278" r:id="rId10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47" autoAdjust="0"/>
  </p:normalViewPr>
  <p:slideViewPr>
    <p:cSldViewPr>
      <p:cViewPr varScale="1">
        <p:scale>
          <a:sx n="101" d="100"/>
          <a:sy n="101" d="100"/>
        </p:scale>
        <p:origin x="99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modSld">
      <pc:chgData name="young yoon" userId="91498ed6ae028579" providerId="LiveId" clId="{9C0A59D4-9A4E-4869-A37E-C7E1C3EAE03D}" dt="2026-02-05T03:28:11.271" v="17" actId="14100"/>
      <pc:docMkLst>
        <pc:docMk/>
      </pc:docMkLst>
      <pc:sldChg chg="modSp mod">
        <pc:chgData name="young yoon" userId="91498ed6ae028579" providerId="LiveId" clId="{9C0A59D4-9A4E-4869-A37E-C7E1C3EAE03D}" dt="2026-02-05T03:26:58.369" v="7" actId="14100"/>
        <pc:sldMkLst>
          <pc:docMk/>
          <pc:sldMk cId="4147348808" sldId="288"/>
        </pc:sldMkLst>
        <pc:spChg chg="mod">
          <ac:chgData name="young yoon" userId="91498ed6ae028579" providerId="LiveId" clId="{9C0A59D4-9A4E-4869-A37E-C7E1C3EAE03D}" dt="2026-02-05T03:26:20.331" v="1" actId="6559"/>
          <ac:spMkLst>
            <pc:docMk/>
            <pc:sldMk cId="4147348808" sldId="288"/>
            <ac:spMk id="4" creationId="{35EAB3C6-000B-0C29-ECA6-39D401FBEFF9}"/>
          </ac:spMkLst>
        </pc:spChg>
        <pc:spChg chg="mod">
          <ac:chgData name="young yoon" userId="91498ed6ae028579" providerId="LiveId" clId="{9C0A59D4-9A4E-4869-A37E-C7E1C3EAE03D}" dt="2026-02-05T03:26:58.369" v="7" actId="14100"/>
          <ac:spMkLst>
            <pc:docMk/>
            <pc:sldMk cId="4147348808" sldId="288"/>
            <ac:spMk id="11" creationId="{31777ED8-B377-649D-A76C-B0CFD1FD1EB3}"/>
          </ac:spMkLst>
        </pc:spChg>
      </pc:sldChg>
      <pc:sldChg chg="modSp mod">
        <pc:chgData name="young yoon" userId="91498ed6ae028579" providerId="LiveId" clId="{9C0A59D4-9A4E-4869-A37E-C7E1C3EAE03D}" dt="2026-02-05T03:28:11.271" v="17" actId="14100"/>
        <pc:sldMkLst>
          <pc:docMk/>
          <pc:sldMk cId="3200928352" sldId="303"/>
        </pc:sldMkLst>
        <pc:spChg chg="mod">
          <ac:chgData name="young yoon" userId="91498ed6ae028579" providerId="LiveId" clId="{9C0A59D4-9A4E-4869-A37E-C7E1C3EAE03D}" dt="2026-02-05T03:28:08.822" v="16" actId="14100"/>
          <ac:spMkLst>
            <pc:docMk/>
            <pc:sldMk cId="3200928352" sldId="303"/>
            <ac:spMk id="19" creationId="{4D4C166D-3282-83EA-9E5F-657C23814D27}"/>
          </ac:spMkLst>
        </pc:spChg>
        <pc:spChg chg="mod">
          <ac:chgData name="young yoon" userId="91498ed6ae028579" providerId="LiveId" clId="{9C0A59D4-9A4E-4869-A37E-C7E1C3EAE03D}" dt="2026-02-05T03:28:11.271" v="17" actId="14100"/>
          <ac:spMkLst>
            <pc:docMk/>
            <pc:sldMk cId="3200928352" sldId="303"/>
            <ac:spMk id="20" creationId="{EF11FE1D-8BC7-892A-8287-30A33DCC07E2}"/>
          </ac:spMkLst>
        </pc:spChg>
        <pc:graphicFrameChg chg="modGraphic">
          <ac:chgData name="young yoon" userId="91498ed6ae028579" providerId="LiveId" clId="{9C0A59D4-9A4E-4869-A37E-C7E1C3EAE03D}" dt="2026-02-05T03:27:42.276" v="10" actId="14100"/>
          <ac:graphicFrameMkLst>
            <pc:docMk/>
            <pc:sldMk cId="3200928352" sldId="303"/>
            <ac:graphicFrameMk id="13" creationId="{5EC84A92-D4CD-CFB4-26A3-51A0F2F32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0D67ED88-E07D-591E-7F00-23232B71D2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980728"/>
            <a:ext cx="7772400" cy="14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ko-KR" altLang="en-US" sz="30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kern="0" dirty="0">
              <a:ea typeface="굴림" charset="-127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11" name="TextBox 3">
            <a:extLst>
              <a:ext uri="{FF2B5EF4-FFF2-40B4-BE49-F238E27FC236}">
                <a16:creationId xmlns:a16="http://schemas.microsoft.com/office/drawing/2014/main" id="{AA38B459-65BB-1E99-0687-E431E47261FB}"/>
              </a:ext>
            </a:extLst>
          </p:cNvPr>
          <p:cNvSpPr txBox="1"/>
          <p:nvPr/>
        </p:nvSpPr>
        <p:spPr>
          <a:xfrm>
            <a:off x="1619672" y="3284984"/>
            <a:ext cx="6552728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12 20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년 후의 나의 </a:t>
            </a:r>
            <a:r>
              <a:rPr lang="ko-KR" altLang="en-US" sz="2500" b="1" dirty="0" err="1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본캐와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2500" b="1" dirty="0" err="1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부캐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명함 만들기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70DAECF1-0BB1-7B2D-8A9D-9E6D2CE436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0708" y="1134879"/>
            <a:ext cx="7772400" cy="14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ko-KR" sz="6000" kern="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Ⅱ.</a:t>
            </a:r>
            <a:r>
              <a:rPr lang="en-US" altLang="ko-KR" sz="5400" kern="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kern="0" spc="-30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직업 세계와 </a:t>
            </a:r>
            <a:r>
              <a:rPr lang="ko-KR" altLang="en-US" sz="5400" kern="0" spc="-3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</a:t>
            </a:r>
            <a:endParaRPr lang="ko-KR" altLang="en-US" sz="5400" kern="0" spc="-300" dirty="0"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04007" y="0"/>
            <a:ext cx="893999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04006" y="3338"/>
            <a:ext cx="8939993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343905" y="116115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12_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600" b="1" spc="-150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20</a:t>
            </a:r>
            <a:r>
              <a:rPr lang="ko-KR" altLang="en-US" sz="2600" b="1" spc="-150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년 후의 나의 </a:t>
            </a:r>
            <a:r>
              <a:rPr lang="ko-KR" altLang="en-US" sz="2600" b="1" spc="-150" dirty="0" err="1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본캐와</a:t>
            </a:r>
            <a:r>
              <a:rPr lang="ko-KR" altLang="en-US" sz="2600" b="1" spc="-150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600" b="1" spc="-150" dirty="0" err="1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부캐</a:t>
            </a:r>
            <a:r>
              <a:rPr lang="ko-KR" altLang="en-US" sz="2600" b="1" spc="-150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명함 만들기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935086" y="1003375"/>
            <a:ext cx="782850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b="1" spc="-20" dirty="0">
                <a:latin typeface="+mn-ea"/>
              </a:rPr>
              <a:t>20</a:t>
            </a:r>
            <a:r>
              <a:rPr lang="ko-KR" altLang="en-US" sz="2000" b="1" spc="-20" dirty="0">
                <a:latin typeface="+mn-ea"/>
              </a:rPr>
              <a:t>년 후 </a:t>
            </a:r>
            <a:r>
              <a:rPr lang="ko-KR" altLang="en-US" sz="2000" b="1" spc="-20" dirty="0" err="1">
                <a:latin typeface="+mn-ea"/>
              </a:rPr>
              <a:t>워라블을</a:t>
            </a:r>
            <a:r>
              <a:rPr lang="ko-KR" altLang="en-US" sz="2000" b="1" spc="-20" dirty="0">
                <a:latin typeface="+mn-ea"/>
              </a:rPr>
              <a:t> 추구하는 미래 나의 모습을 소개하는 </a:t>
            </a:r>
            <a:r>
              <a:rPr lang="ko-KR" altLang="en-US" sz="2000" b="1" spc="-20" dirty="0" err="1">
                <a:latin typeface="+mn-ea"/>
              </a:rPr>
              <a:t>본캐와</a:t>
            </a:r>
            <a:r>
              <a:rPr lang="ko-KR" altLang="en-US" sz="2000" b="1" spc="-20" dirty="0">
                <a:latin typeface="+mn-ea"/>
              </a:rPr>
              <a:t> </a:t>
            </a:r>
            <a:r>
              <a:rPr lang="ko-KR" altLang="en-US" sz="2000" b="1" spc="-20" dirty="0" err="1">
                <a:latin typeface="+mn-ea"/>
              </a:rPr>
              <a:t>부캐</a:t>
            </a:r>
            <a:r>
              <a:rPr lang="ko-KR" altLang="en-US" sz="2000" b="1" spc="-20" dirty="0">
                <a:latin typeface="+mn-ea"/>
              </a:rPr>
              <a:t> 명함을 만들어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5" name="별: 꼭짓점 5개 14">
            <a:extLst>
              <a:ext uri="{FF2B5EF4-FFF2-40B4-BE49-F238E27FC236}">
                <a16:creationId xmlns:a16="http://schemas.microsoft.com/office/drawing/2014/main" id="{73FADAC8-DA4A-5E2E-42CB-AC1EFB853AE7}"/>
              </a:ext>
            </a:extLst>
          </p:cNvPr>
          <p:cNvSpPr/>
          <p:nvPr/>
        </p:nvSpPr>
        <p:spPr bwMode="auto">
          <a:xfrm>
            <a:off x="575047" y="1003375"/>
            <a:ext cx="360039" cy="333044"/>
          </a:xfrm>
          <a:prstGeom prst="star5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35EAB3C6-000B-0C29-ECA6-39D401FBEFF9}"/>
              </a:ext>
            </a:extLst>
          </p:cNvPr>
          <p:cNvSpPr txBox="1">
            <a:spLocks/>
          </p:cNvSpPr>
          <p:nvPr/>
        </p:nvSpPr>
        <p:spPr bwMode="auto">
          <a:xfrm>
            <a:off x="971600" y="1799547"/>
            <a:ext cx="6030416" cy="12434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l">
              <a:buNone/>
            </a:pPr>
            <a:r>
              <a:rPr lang="en-US" altLang="ko-KR" sz="1700" i="0" u="none" strike="noStrike" baseline="0" dirty="0">
                <a:latin typeface="TimesNewRomanPSMT"/>
              </a:rPr>
              <a:t>※</a:t>
            </a:r>
            <a:r>
              <a:rPr lang="ko-KR" altLang="en-US" sz="1700" i="0" u="none" strike="noStrike" baseline="0" dirty="0" err="1">
                <a:latin typeface="+mn-ea"/>
              </a:rPr>
              <a:t>워라블</a:t>
            </a:r>
            <a:r>
              <a:rPr lang="en-US" altLang="ko-KR" sz="1700" i="0" u="none" strike="noStrike" baseline="0" dirty="0">
                <a:latin typeface="+mn-ea"/>
              </a:rPr>
              <a:t>(Work-Life Blending): </a:t>
            </a:r>
            <a:r>
              <a:rPr lang="ko-KR" altLang="en-US" sz="1700" i="0" u="none" strike="noStrike" baseline="0" dirty="0">
                <a:latin typeface="+mn-ea"/>
              </a:rPr>
              <a:t>일과 취미를 조화시켜 자신이 좋아하는 분야의 일을 직업으로 삼음</a:t>
            </a:r>
          </a:p>
          <a:p>
            <a:pPr marL="0" indent="0" algn="l">
              <a:buNone/>
            </a:pPr>
            <a:r>
              <a:rPr lang="en-US" altLang="ko-KR" sz="1700" i="0" u="none" strike="noStrike" spc="-150" baseline="0" dirty="0">
                <a:latin typeface="+mn-ea"/>
              </a:rPr>
              <a:t>※ </a:t>
            </a:r>
            <a:r>
              <a:rPr lang="ko-KR" altLang="en-US" sz="1700" i="0" u="none" strike="noStrike" baseline="0" dirty="0" err="1">
                <a:latin typeface="+mn-ea"/>
              </a:rPr>
              <a:t>본캐</a:t>
            </a:r>
            <a:r>
              <a:rPr lang="en-US" altLang="ko-KR" sz="1700" i="0" u="none" strike="noStrike" baseline="0" dirty="0">
                <a:latin typeface="+mn-ea"/>
              </a:rPr>
              <a:t>: </a:t>
            </a:r>
            <a:r>
              <a:rPr lang="ko-KR" altLang="en-US" sz="1700" i="0" u="none" strike="noStrike" baseline="0" dirty="0">
                <a:latin typeface="+mn-ea"/>
              </a:rPr>
              <a:t>본래의 캐릭터</a:t>
            </a:r>
            <a:r>
              <a:rPr lang="en-US" altLang="ko-KR" sz="1700" i="0" u="none" strike="noStrike" baseline="0" dirty="0">
                <a:latin typeface="+mn-ea"/>
              </a:rPr>
              <a:t>(</a:t>
            </a:r>
            <a:r>
              <a:rPr lang="ko-KR" altLang="en-US" sz="1700" i="0" u="none" strike="noStrike" baseline="0" dirty="0">
                <a:latin typeface="+mn-ea"/>
              </a:rPr>
              <a:t>원래의 캐릭터</a:t>
            </a:r>
            <a:r>
              <a:rPr lang="en-US" altLang="ko-KR" sz="1700" i="0" u="none" strike="noStrike" baseline="0" dirty="0">
                <a:latin typeface="+mn-ea"/>
              </a:rPr>
              <a:t>)</a:t>
            </a:r>
          </a:p>
          <a:p>
            <a:pPr marL="0" indent="0" algn="l">
              <a:buNone/>
            </a:pPr>
            <a:r>
              <a:rPr lang="en-US" altLang="ko-KR" sz="1700" i="0" u="none" strike="noStrike" baseline="0" dirty="0">
                <a:latin typeface="+mn-ea"/>
              </a:rPr>
              <a:t>※ </a:t>
            </a:r>
            <a:r>
              <a:rPr lang="ko-KR" altLang="en-US" sz="1700" i="0" u="none" strike="noStrike" baseline="0" dirty="0" err="1">
                <a:latin typeface="+mn-ea"/>
              </a:rPr>
              <a:t>부캐</a:t>
            </a:r>
            <a:r>
              <a:rPr lang="en-US" altLang="ko-KR" sz="1700" i="0" u="none" strike="noStrike" baseline="0" dirty="0">
                <a:latin typeface="+mn-ea"/>
              </a:rPr>
              <a:t>: </a:t>
            </a:r>
            <a:r>
              <a:rPr lang="ko-KR" altLang="en-US" sz="1700" i="0" u="none" strike="noStrike" baseline="0" dirty="0">
                <a:latin typeface="+mn-ea"/>
              </a:rPr>
              <a:t>평소 내 모습이 아닌 새로운 캐릭터</a:t>
            </a:r>
            <a:r>
              <a:rPr lang="en-US" altLang="ko-KR" sz="1700" i="0" u="none" strike="noStrike" baseline="0" dirty="0">
                <a:latin typeface="+mn-ea"/>
              </a:rPr>
              <a:t>(</a:t>
            </a:r>
            <a:r>
              <a:rPr lang="ko-KR" altLang="en-US" sz="1700" i="0" u="none" strike="noStrike" baseline="0" dirty="0">
                <a:latin typeface="+mn-ea"/>
              </a:rPr>
              <a:t>부캐릭터</a:t>
            </a:r>
            <a:r>
              <a:rPr lang="en-US" altLang="ko-KR" sz="1700" i="0" u="none" strike="noStrike" baseline="0" dirty="0">
                <a:latin typeface="+mn-ea"/>
              </a:rPr>
              <a:t>)</a:t>
            </a:r>
            <a:endParaRPr lang="en-US" altLang="ko-KR" sz="1700" dirty="0">
              <a:latin typeface="+mn-ea"/>
            </a:endParaRPr>
          </a:p>
        </p:txBody>
      </p:sp>
      <p:sp>
        <p:nvSpPr>
          <p:cNvPr id="11" name="말풍선: 타원형 10">
            <a:extLst>
              <a:ext uri="{FF2B5EF4-FFF2-40B4-BE49-F238E27FC236}">
                <a16:creationId xmlns:a16="http://schemas.microsoft.com/office/drawing/2014/main" id="{31777ED8-B377-649D-A76C-B0CFD1FD1EB3}"/>
              </a:ext>
            </a:extLst>
          </p:cNvPr>
          <p:cNvSpPr/>
          <p:nvPr/>
        </p:nvSpPr>
        <p:spPr bwMode="auto">
          <a:xfrm>
            <a:off x="7002016" y="1650549"/>
            <a:ext cx="1652272" cy="1595548"/>
          </a:xfrm>
          <a:prstGeom prst="wedgeEllipseCallout">
            <a:avLst>
              <a:gd name="adj1" fmla="val -54133"/>
              <a:gd name="adj2" fmla="val 53835"/>
            </a:avLst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kumimoji="0" lang="ko-KR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92190E-D759-37CF-4190-5D95856CB440}"/>
              </a:ext>
            </a:extLst>
          </p:cNvPr>
          <p:cNvSpPr txBox="1"/>
          <p:nvPr/>
        </p:nvSpPr>
        <p:spPr>
          <a:xfrm>
            <a:off x="7200152" y="1918087"/>
            <a:ext cx="165227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700" dirty="0">
                <a:latin typeface="+mn-ea"/>
              </a:rPr>
              <a:t>원하는 앱을 사용하거나 명함 종이를 사용하세요</a:t>
            </a:r>
            <a:endParaRPr lang="ko-KR" altLang="en-US" sz="1700" dirty="0"/>
          </a:p>
        </p:txBody>
      </p: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FB8ECB98-EEE8-55AF-1964-3A81848CCE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299932"/>
              </p:ext>
            </p:extLst>
          </p:nvPr>
        </p:nvGraphicFramePr>
        <p:xfrm>
          <a:off x="971601" y="3834648"/>
          <a:ext cx="7227240" cy="2019977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00399">
                  <a:extLst>
                    <a:ext uri="{9D8B030D-6E8A-4147-A177-3AD203B41FA5}">
                      <a16:colId xmlns:a16="http://schemas.microsoft.com/office/drawing/2014/main" val="2759057154"/>
                    </a:ext>
                  </a:extLst>
                </a:gridCol>
                <a:gridCol w="3626841">
                  <a:extLst>
                    <a:ext uri="{9D8B030D-6E8A-4147-A177-3AD203B41FA5}">
                      <a16:colId xmlns:a16="http://schemas.microsoft.com/office/drawing/2014/main" val="1579247526"/>
                    </a:ext>
                  </a:extLst>
                </a:gridCol>
              </a:tblGrid>
              <a:tr h="42000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들어갈 내용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구성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659612"/>
                  </a:ext>
                </a:extLst>
              </a:tr>
              <a:tr h="159997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err="1"/>
                        <a:t>본캐와</a:t>
                      </a:r>
                      <a:r>
                        <a:rPr lang="ko-KR" altLang="en-US" dirty="0"/>
                        <a:t> </a:t>
                      </a:r>
                      <a:r>
                        <a:rPr lang="ko-KR" altLang="en-US" dirty="0" err="1"/>
                        <a:t>부캐를</a:t>
                      </a:r>
                      <a:r>
                        <a:rPr lang="ko-KR" altLang="en-US" dirty="0"/>
                        <a:t> 표현하는 </a:t>
                      </a:r>
                      <a:endParaRPr lang="en-US" altLang="ko-KR" dirty="0"/>
                    </a:p>
                    <a:p>
                      <a:pPr latinLnBrk="1"/>
                      <a:r>
                        <a:rPr lang="ko-KR" altLang="en-US" dirty="0"/>
                        <a:t>이미지와 </a:t>
                      </a:r>
                      <a:r>
                        <a:rPr lang="ko-KR" altLang="en-US" dirty="0" err="1"/>
                        <a:t>직업명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/>
                        <a:t>이름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/>
                        <a:t>전화번호</a:t>
                      </a:r>
                      <a:r>
                        <a:rPr lang="en-US" altLang="ko-KR" dirty="0"/>
                        <a:t>,</a:t>
                      </a:r>
                    </a:p>
                    <a:p>
                      <a:pPr latinLnBrk="1"/>
                      <a:r>
                        <a:rPr lang="ko-KR" altLang="en-US" dirty="0"/>
                        <a:t>이메일</a:t>
                      </a:r>
                      <a:r>
                        <a:rPr lang="en-US" altLang="ko-KR" dirty="0"/>
                        <a:t>(E-mail), </a:t>
                      </a:r>
                      <a:r>
                        <a:rPr lang="ko-KR" altLang="en-US" dirty="0"/>
                        <a:t>누리소통망</a:t>
                      </a:r>
                      <a:r>
                        <a:rPr lang="en-US" altLang="ko-KR" dirty="0"/>
                        <a:t>(SNS) </a:t>
                      </a:r>
                      <a:r>
                        <a:rPr lang="ko-KR" altLang="en-US" dirty="0"/>
                        <a:t>주소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/>
                        <a:t>홈페이지 등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en-US" altLang="ko-KR" dirty="0"/>
                    </a:p>
                    <a:p>
                      <a:pPr latinLnBrk="1"/>
                      <a:r>
                        <a:rPr lang="ko-KR" altLang="en-US" dirty="0" err="1"/>
                        <a:t>앞뒷면을</a:t>
                      </a:r>
                      <a:r>
                        <a:rPr lang="ko-KR" altLang="en-US" dirty="0"/>
                        <a:t> 사용하여 자유롭게 </a:t>
                      </a:r>
                      <a:r>
                        <a:rPr lang="ko-KR" altLang="en-US" dirty="0" err="1"/>
                        <a:t>본캐와</a:t>
                      </a:r>
                      <a:r>
                        <a:rPr lang="ko-KR" altLang="en-US" dirty="0"/>
                        <a:t> </a:t>
                      </a:r>
                      <a:r>
                        <a:rPr lang="ko-KR" altLang="en-US" dirty="0" err="1"/>
                        <a:t>부캐를</a:t>
                      </a:r>
                      <a:r>
                        <a:rPr lang="ko-KR" altLang="en-US" dirty="0"/>
                        <a:t> 표현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2732205"/>
                  </a:ext>
                </a:extLst>
              </a:tr>
            </a:tbl>
          </a:graphicData>
        </a:graphic>
      </p:graphicFrame>
      <p:pic>
        <p:nvPicPr>
          <p:cNvPr id="14" name="그림 1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80C0BA4-767A-5456-CDAC-9B65B03188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348808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04007" y="0"/>
            <a:ext cx="893999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04006" y="3338"/>
            <a:ext cx="8939993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343905" y="116115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12_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나의 직업 신문 만들기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935086" y="1003375"/>
            <a:ext cx="782850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b="1" spc="-20" dirty="0">
                <a:latin typeface="+mn-ea"/>
              </a:rPr>
              <a:t>20</a:t>
            </a:r>
            <a:r>
              <a:rPr lang="ko-KR" altLang="en-US" sz="2000" b="1" spc="-20" dirty="0">
                <a:latin typeface="+mn-ea"/>
              </a:rPr>
              <a:t>년 후 </a:t>
            </a:r>
            <a:r>
              <a:rPr lang="ko-KR" altLang="en-US" sz="2000" b="1" spc="-20" dirty="0" err="1">
                <a:latin typeface="+mn-ea"/>
              </a:rPr>
              <a:t>워라블을</a:t>
            </a:r>
            <a:r>
              <a:rPr lang="ko-KR" altLang="en-US" sz="2000" b="1" spc="-20" dirty="0">
                <a:latin typeface="+mn-ea"/>
              </a:rPr>
              <a:t> 추구하는 미래 나의 모습을 소개하는 </a:t>
            </a:r>
            <a:r>
              <a:rPr lang="ko-KR" altLang="en-US" sz="2000" b="1" spc="-20" dirty="0" err="1">
                <a:latin typeface="+mn-ea"/>
              </a:rPr>
              <a:t>본캐와</a:t>
            </a:r>
            <a:r>
              <a:rPr lang="ko-KR" altLang="en-US" sz="2000" b="1" spc="-20" dirty="0">
                <a:latin typeface="+mn-ea"/>
              </a:rPr>
              <a:t> </a:t>
            </a:r>
            <a:r>
              <a:rPr lang="ko-KR" altLang="en-US" sz="2000" b="1" spc="-20" dirty="0" err="1">
                <a:latin typeface="+mn-ea"/>
              </a:rPr>
              <a:t>부캐</a:t>
            </a:r>
            <a:r>
              <a:rPr lang="ko-KR" altLang="en-US" sz="2000" b="1" spc="-20" dirty="0">
                <a:latin typeface="+mn-ea"/>
              </a:rPr>
              <a:t> 명함을 만들어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5" name="별: 꼭짓점 5개 14">
            <a:extLst>
              <a:ext uri="{FF2B5EF4-FFF2-40B4-BE49-F238E27FC236}">
                <a16:creationId xmlns:a16="http://schemas.microsoft.com/office/drawing/2014/main" id="{73FADAC8-DA4A-5E2E-42CB-AC1EFB853AE7}"/>
              </a:ext>
            </a:extLst>
          </p:cNvPr>
          <p:cNvSpPr/>
          <p:nvPr/>
        </p:nvSpPr>
        <p:spPr bwMode="auto">
          <a:xfrm>
            <a:off x="575047" y="1003375"/>
            <a:ext cx="360039" cy="333044"/>
          </a:xfrm>
          <a:prstGeom prst="star5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32A50FE-B3E0-F3B1-7921-303822B4EB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77F9F43B-156E-980C-3DD6-DF7CEF395E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6803987"/>
              </p:ext>
            </p:extLst>
          </p:nvPr>
        </p:nvGraphicFramePr>
        <p:xfrm>
          <a:off x="981365" y="2145048"/>
          <a:ext cx="7385273" cy="15426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4531">
                  <a:extLst>
                    <a:ext uri="{9D8B030D-6E8A-4147-A177-3AD203B41FA5}">
                      <a16:colId xmlns:a16="http://schemas.microsoft.com/office/drawing/2014/main" val="560038407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3812995871"/>
                    </a:ext>
                  </a:extLst>
                </a:gridCol>
                <a:gridCol w="2786526">
                  <a:extLst>
                    <a:ext uri="{9D8B030D-6E8A-4147-A177-3AD203B41FA5}">
                      <a16:colId xmlns:a16="http://schemas.microsoft.com/office/drawing/2014/main" val="449075594"/>
                    </a:ext>
                  </a:extLst>
                </a:gridCol>
              </a:tblGrid>
              <a:tr h="41485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/>
                        <a:t>좋아하는 것</a:t>
                      </a:r>
                      <a:r>
                        <a:rPr lang="en-US" altLang="ko-KR" sz="1600" dirty="0"/>
                        <a:t>, </a:t>
                      </a:r>
                      <a:r>
                        <a:rPr lang="ko-KR" altLang="en-US" sz="1600" dirty="0"/>
                        <a:t>잘하는 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600" dirty="0" err="1"/>
                        <a:t>본캐</a:t>
                      </a:r>
                      <a:r>
                        <a:rPr lang="ko-KR" altLang="en-US" dirty="0"/>
                        <a:t> </a:t>
                      </a:r>
                      <a:r>
                        <a:rPr lang="en-US" altLang="ko-KR" dirty="0"/>
                        <a:t>:</a:t>
                      </a:r>
                      <a:r>
                        <a:rPr lang="ko-KR" altLang="en-US" dirty="0"/>
                        <a:t>    배우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600" dirty="0" err="1"/>
                        <a:t>부캐</a:t>
                      </a:r>
                      <a:r>
                        <a:rPr lang="ko-KR" altLang="en-US" dirty="0"/>
                        <a:t> </a:t>
                      </a:r>
                      <a:r>
                        <a:rPr lang="en-US" altLang="ko-KR" dirty="0"/>
                        <a:t>:</a:t>
                      </a:r>
                      <a:r>
                        <a:rPr lang="ko-KR" altLang="en-US" dirty="0"/>
                        <a:t>    쇼핑몰 운영자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1172387"/>
                  </a:ext>
                </a:extLst>
              </a:tr>
              <a:tr h="615501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700" dirty="0"/>
                        <a:t>다양한 사람 만나기</a:t>
                      </a:r>
                      <a:r>
                        <a:rPr lang="en-US" altLang="ko-KR" sz="1700" dirty="0"/>
                        <a:t>, </a:t>
                      </a:r>
                    </a:p>
                    <a:p>
                      <a:pPr latinLnBrk="1"/>
                      <a:r>
                        <a:rPr lang="ko-KR" altLang="en-US" sz="1700" dirty="0"/>
                        <a:t>새로운 것에 도전하기</a:t>
                      </a:r>
                      <a:r>
                        <a:rPr lang="en-US" altLang="ko-KR" sz="1700" dirty="0"/>
                        <a:t>, </a:t>
                      </a:r>
                    </a:p>
                    <a:p>
                      <a:pPr latinLnBrk="1"/>
                      <a:r>
                        <a:rPr lang="ko-KR" altLang="en-US" sz="1700" dirty="0"/>
                        <a:t>그림 그리기</a:t>
                      </a:r>
                      <a:r>
                        <a:rPr lang="en-US" altLang="ko-KR" sz="1700" dirty="0"/>
                        <a:t>, </a:t>
                      </a:r>
                      <a:r>
                        <a:rPr lang="ko-KR" altLang="en-US" sz="1700" dirty="0"/>
                        <a:t>연기</a:t>
                      </a:r>
                      <a:r>
                        <a:rPr lang="en-US" altLang="ko-KR" sz="1700" dirty="0"/>
                        <a:t>, </a:t>
                      </a:r>
                    </a:p>
                    <a:p>
                      <a:pPr latinLnBrk="1"/>
                      <a:r>
                        <a:rPr lang="ko-KR" altLang="en-US" sz="1700" dirty="0"/>
                        <a:t>스트레칭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700" dirty="0"/>
                        <a:t>여러 가지 배역을 연기하여 사람들에게 감동을 준다</a:t>
                      </a:r>
                      <a:r>
                        <a:rPr lang="en-US" altLang="ko-KR" sz="1700" dirty="0"/>
                        <a:t>.</a:t>
                      </a:r>
                      <a:endParaRPr lang="ko-KR" alt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700" dirty="0"/>
                        <a:t>영화 속 패션 코디 정보를 활용하여 디자인한 옷이나 유행하는 옷을 판매하는 쇼핑몰을 운영한다</a:t>
                      </a:r>
                      <a:r>
                        <a:rPr lang="en-US" altLang="ko-KR" sz="1700" dirty="0"/>
                        <a:t>.</a:t>
                      </a:r>
                      <a:endParaRPr lang="ko-KR" altLang="en-US" sz="1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8155005"/>
                  </a:ext>
                </a:extLst>
              </a:tr>
            </a:tbl>
          </a:graphicData>
        </a:graphic>
      </p:graphicFrame>
      <p:pic>
        <p:nvPicPr>
          <p:cNvPr id="14" name="그림 13">
            <a:extLst>
              <a:ext uri="{FF2B5EF4-FFF2-40B4-BE49-F238E27FC236}">
                <a16:creationId xmlns:a16="http://schemas.microsoft.com/office/drawing/2014/main" id="{D1F4A110-9862-7E1A-F775-CA89EF131B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6143" y="3971341"/>
            <a:ext cx="6239746" cy="212437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34A8BE6-EE59-7087-8E6A-29EC4A620547}"/>
              </a:ext>
            </a:extLst>
          </p:cNvPr>
          <p:cNvSpPr txBox="1"/>
          <p:nvPr/>
        </p:nvSpPr>
        <p:spPr>
          <a:xfrm>
            <a:off x="929158" y="1829760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&lt;</a:t>
            </a:r>
            <a:r>
              <a:rPr lang="ko-KR" altLang="en-US" dirty="0"/>
              <a:t>예 시</a:t>
            </a:r>
            <a:r>
              <a:rPr lang="en-US" altLang="ko-KR" dirty="0"/>
              <a:t>&gt;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04003508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875070-4585-CB5E-D413-437ABF6B1D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5D5D6D-FAB5-68BB-2182-47EF57968710}"/>
              </a:ext>
            </a:extLst>
          </p:cNvPr>
          <p:cNvSpPr txBox="1"/>
          <p:nvPr/>
        </p:nvSpPr>
        <p:spPr>
          <a:xfrm>
            <a:off x="204007" y="0"/>
            <a:ext cx="893999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EE7A7D6-F4A6-1F1D-8896-EF8BB903DD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4C29F41-C2CE-7788-87DB-CB5553700A4F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F2566425-5ACD-83D6-746A-6D94C5DB8384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0CE61D3C-29EE-CAB5-EDEE-6EB6F883410D}"/>
              </a:ext>
            </a:extLst>
          </p:cNvPr>
          <p:cNvSpPr/>
          <p:nvPr/>
        </p:nvSpPr>
        <p:spPr>
          <a:xfrm>
            <a:off x="204006" y="3338"/>
            <a:ext cx="8939993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D936EE1-2467-2B6B-14E1-6D0AE758D192}"/>
              </a:ext>
            </a:extLst>
          </p:cNvPr>
          <p:cNvSpPr txBox="1"/>
          <p:nvPr/>
        </p:nvSpPr>
        <p:spPr>
          <a:xfrm>
            <a:off x="343905" y="116115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12_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나의 직업 신문 만들기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8A52DE6-70B7-5976-A9F2-CB1B07ED9EC5}"/>
              </a:ext>
            </a:extLst>
          </p:cNvPr>
          <p:cNvSpPr txBox="1">
            <a:spLocks/>
          </p:cNvSpPr>
          <p:nvPr/>
        </p:nvSpPr>
        <p:spPr bwMode="auto">
          <a:xfrm>
            <a:off x="933684" y="1003375"/>
            <a:ext cx="782990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b="1" spc="-20" dirty="0">
                <a:latin typeface="+mn-ea"/>
              </a:rPr>
              <a:t>20</a:t>
            </a:r>
            <a:r>
              <a:rPr lang="ko-KR" altLang="en-US" sz="2000" b="1" spc="-20" dirty="0">
                <a:latin typeface="+mn-ea"/>
              </a:rPr>
              <a:t>년 후 </a:t>
            </a:r>
            <a:r>
              <a:rPr lang="ko-KR" altLang="en-US" sz="2000" b="1" spc="-20" dirty="0" err="1">
                <a:latin typeface="+mn-ea"/>
              </a:rPr>
              <a:t>워라블을</a:t>
            </a:r>
            <a:r>
              <a:rPr lang="ko-KR" altLang="en-US" sz="2000" b="1" spc="-20" dirty="0">
                <a:latin typeface="+mn-ea"/>
              </a:rPr>
              <a:t> 추구하는 미래 나의 모습을 소개하는 </a:t>
            </a:r>
            <a:r>
              <a:rPr lang="ko-KR" altLang="en-US" sz="2000" b="1" spc="-20" dirty="0" err="1">
                <a:latin typeface="+mn-ea"/>
              </a:rPr>
              <a:t>본캐와</a:t>
            </a:r>
            <a:r>
              <a:rPr lang="ko-KR" altLang="en-US" sz="2000" b="1" spc="-20" dirty="0">
                <a:latin typeface="+mn-ea"/>
              </a:rPr>
              <a:t> </a:t>
            </a:r>
            <a:r>
              <a:rPr lang="ko-KR" altLang="en-US" sz="2000" b="1" spc="-20" dirty="0" err="1">
                <a:latin typeface="+mn-ea"/>
              </a:rPr>
              <a:t>부캐</a:t>
            </a:r>
            <a:r>
              <a:rPr lang="ko-KR" altLang="en-US" sz="2000" b="1" spc="-20" dirty="0">
                <a:latin typeface="+mn-ea"/>
              </a:rPr>
              <a:t> 명함을 만들어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5" name="별: 꼭짓점 5개 14">
            <a:extLst>
              <a:ext uri="{FF2B5EF4-FFF2-40B4-BE49-F238E27FC236}">
                <a16:creationId xmlns:a16="http://schemas.microsoft.com/office/drawing/2014/main" id="{F77C754C-D162-5F54-E778-59A36FFE1436}"/>
              </a:ext>
            </a:extLst>
          </p:cNvPr>
          <p:cNvSpPr/>
          <p:nvPr/>
        </p:nvSpPr>
        <p:spPr bwMode="auto">
          <a:xfrm>
            <a:off x="575047" y="1003375"/>
            <a:ext cx="360039" cy="333044"/>
          </a:xfrm>
          <a:prstGeom prst="star5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6C727C88-DE5E-05A9-5FD9-D9A73E44EC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85" y="1941958"/>
            <a:ext cx="1463040" cy="792480"/>
          </a:xfrm>
          <a:prstGeom prst="rect">
            <a:avLst/>
          </a:prstGeom>
        </p:spPr>
      </p:pic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5EC84A92-D4CD-CFB4-26A3-51A0F2F32B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323479"/>
              </p:ext>
            </p:extLst>
          </p:nvPr>
        </p:nvGraphicFramePr>
        <p:xfrm>
          <a:off x="957742" y="2734541"/>
          <a:ext cx="7598754" cy="930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4178">
                  <a:extLst>
                    <a:ext uri="{9D8B030D-6E8A-4147-A177-3AD203B41FA5}">
                      <a16:colId xmlns:a16="http://schemas.microsoft.com/office/drawing/2014/main" val="560038407"/>
                    </a:ext>
                  </a:extLst>
                </a:gridCol>
                <a:gridCol w="2171658">
                  <a:extLst>
                    <a:ext uri="{9D8B030D-6E8A-4147-A177-3AD203B41FA5}">
                      <a16:colId xmlns:a16="http://schemas.microsoft.com/office/drawing/2014/main" val="3812995871"/>
                    </a:ext>
                  </a:extLst>
                </a:gridCol>
                <a:gridCol w="2532918">
                  <a:extLst>
                    <a:ext uri="{9D8B030D-6E8A-4147-A177-3AD203B41FA5}">
                      <a16:colId xmlns:a16="http://schemas.microsoft.com/office/drawing/2014/main" val="449075594"/>
                    </a:ext>
                  </a:extLst>
                </a:gridCol>
              </a:tblGrid>
              <a:tr h="37485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좋아하는 것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/>
                        <a:t>잘하는 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/>
                        <a:t>본캐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/>
                        <a:t>부캐</a:t>
                      </a:r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1172387"/>
                  </a:ext>
                </a:extLst>
              </a:tr>
              <a:tr h="556148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8155005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2D5BDFDC-BFBE-348E-052A-DF58FE4FB728}"/>
              </a:ext>
            </a:extLst>
          </p:cNvPr>
          <p:cNvSpPr txBox="1"/>
          <p:nvPr/>
        </p:nvSpPr>
        <p:spPr>
          <a:xfrm>
            <a:off x="5028104" y="3898216"/>
            <a:ext cx="3528392" cy="2016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179C992-8D04-9D72-516F-738F875D351B}"/>
              </a:ext>
            </a:extLst>
          </p:cNvPr>
          <p:cNvSpPr txBox="1"/>
          <p:nvPr/>
        </p:nvSpPr>
        <p:spPr>
          <a:xfrm>
            <a:off x="957742" y="3870589"/>
            <a:ext cx="3528392" cy="2016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BD6AEE8-62E0-9AA9-F41D-AC5057DD688A}"/>
              </a:ext>
            </a:extLst>
          </p:cNvPr>
          <p:cNvSpPr txBox="1"/>
          <p:nvPr/>
        </p:nvSpPr>
        <p:spPr>
          <a:xfrm>
            <a:off x="4858418" y="3833923"/>
            <a:ext cx="3528392" cy="2016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D4C166D-3282-83EA-9E5F-657C23814D27}"/>
              </a:ext>
            </a:extLst>
          </p:cNvPr>
          <p:cNvSpPr txBox="1"/>
          <p:nvPr/>
        </p:nvSpPr>
        <p:spPr>
          <a:xfrm>
            <a:off x="982728" y="3757593"/>
            <a:ext cx="3589271" cy="227984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F11FE1D-8BC7-892A-8287-30A33DCC07E2}"/>
              </a:ext>
            </a:extLst>
          </p:cNvPr>
          <p:cNvSpPr txBox="1"/>
          <p:nvPr/>
        </p:nvSpPr>
        <p:spPr>
          <a:xfrm>
            <a:off x="5012453" y="3757593"/>
            <a:ext cx="3528391" cy="22672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3B7A29E-188C-4863-D28B-CADE8A5B8C99}"/>
              </a:ext>
            </a:extLst>
          </p:cNvPr>
          <p:cNvSpPr txBox="1"/>
          <p:nvPr/>
        </p:nvSpPr>
        <p:spPr>
          <a:xfrm>
            <a:off x="2366008" y="6109119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err="1"/>
              <a:t>본캐</a:t>
            </a:r>
            <a:endParaRPr lang="ko-KR" altLang="en-US" sz="16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65B8733-05E8-8175-63F3-B7E3B6D4C511}"/>
              </a:ext>
            </a:extLst>
          </p:cNvPr>
          <p:cNvSpPr txBox="1"/>
          <p:nvPr/>
        </p:nvSpPr>
        <p:spPr>
          <a:xfrm>
            <a:off x="6433874" y="6079115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err="1"/>
              <a:t>부캐</a:t>
            </a:r>
            <a:endParaRPr lang="ko-KR" altLang="en-US" sz="1600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23FF0C1-4F24-AA82-4B1D-3C99259702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928352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555776" y="2780928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1C99C56-2B6E-10D7-313E-886E7F50AF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Props1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3266</TotalTime>
  <Words>248</Words>
  <Application>Microsoft Office PowerPoint</Application>
  <PresentationFormat>화면 슬라이드 쇼(4:3)</PresentationFormat>
  <Paragraphs>47</Paragraphs>
  <Slides>6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Adobe 고딕 Std B</vt:lpstr>
      <vt:lpstr>HY견고딕</vt:lpstr>
      <vt:lpstr>TimesNewRomanPSMT</vt:lpstr>
      <vt:lpstr>굴림</vt:lpstr>
      <vt:lpstr>Arial</vt:lpstr>
      <vt:lpstr>Times New Roman</vt:lpstr>
      <vt:lpstr>Wingdings</vt:lpstr>
      <vt:lpstr>Level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47</cp:revision>
  <dcterms:created xsi:type="dcterms:W3CDTF">2024-05-29T05:55:53Z</dcterms:created>
  <dcterms:modified xsi:type="dcterms:W3CDTF">2026-02-05T03:28:18Z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