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7" r:id="rId4"/>
  </p:sldMasterIdLst>
  <p:notesMasterIdLst>
    <p:notesMasterId r:id="rId11"/>
  </p:notesMasterIdLst>
  <p:sldIdLst>
    <p:sldId id="256" r:id="rId5"/>
    <p:sldId id="261" r:id="rId6"/>
    <p:sldId id="302" r:id="rId7"/>
    <p:sldId id="301" r:id="rId8"/>
    <p:sldId id="287" r:id="rId9"/>
    <p:sldId id="278" r:id="rId10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D6A41DD-6D5A-4320-BD3C-0D0E809545A5}" v="2" dt="2026-02-09T08:42:45.38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7853C-536D-4A76-A0AE-DD22124D55A5}" styleName="테마 스타일 1 - 강조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84E427A-3D55-4303-BF80-6455036E1DE7}" styleName="테마 스타일 1 - 강조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2838BEF-8BB2-4498-84A7-C5851F593DF1}" styleName="보통 스타일 4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18" autoAdjust="0"/>
    <p:restoredTop sz="94647" autoAdjust="0"/>
  </p:normalViewPr>
  <p:slideViewPr>
    <p:cSldViewPr>
      <p:cViewPr varScale="1">
        <p:scale>
          <a:sx n="73" d="100"/>
          <a:sy n="73" d="100"/>
        </p:scale>
        <p:origin x="84" y="6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young yoon" userId="91498ed6ae028579" providerId="LiveId" clId="{9C0A59D4-9A4E-4869-A37E-C7E1C3EAE03D}"/>
    <pc:docChg chg="custSel addSld delSld modSld">
      <pc:chgData name="young yoon" userId="91498ed6ae028579" providerId="LiveId" clId="{9C0A59D4-9A4E-4869-A37E-C7E1C3EAE03D}" dt="2026-02-09T08:42:45.389" v="3" actId="478"/>
      <pc:docMkLst>
        <pc:docMk/>
      </pc:docMkLst>
      <pc:sldChg chg="del">
        <pc:chgData name="young yoon" userId="91498ed6ae028579" providerId="LiveId" clId="{9C0A59D4-9A4E-4869-A37E-C7E1C3EAE03D}" dt="2026-02-09T08:42:35.276" v="1" actId="47"/>
        <pc:sldMkLst>
          <pc:docMk/>
          <pc:sldMk cId="418617918" sldId="270"/>
        </pc:sldMkLst>
      </pc:sldChg>
      <pc:sldChg chg="delSp mod">
        <pc:chgData name="young yoon" userId="91498ed6ae028579" providerId="LiveId" clId="{9C0A59D4-9A4E-4869-A37E-C7E1C3EAE03D}" dt="2026-02-09T08:42:45.389" v="3" actId="478"/>
        <pc:sldMkLst>
          <pc:docMk/>
          <pc:sldMk cId="3008450885" sldId="301"/>
        </pc:sldMkLst>
        <pc:spChg chg="del">
          <ac:chgData name="young yoon" userId="91498ed6ae028579" providerId="LiveId" clId="{9C0A59D4-9A4E-4869-A37E-C7E1C3EAE03D}" dt="2026-02-09T08:42:42.367" v="2" actId="478"/>
          <ac:spMkLst>
            <pc:docMk/>
            <pc:sldMk cId="3008450885" sldId="301"/>
            <ac:spMk id="7" creationId="{7F0702A2-6D8E-74D6-313C-CDFD97966D87}"/>
          </ac:spMkLst>
        </pc:spChg>
        <pc:picChg chg="del">
          <ac:chgData name="young yoon" userId="91498ed6ae028579" providerId="LiveId" clId="{9C0A59D4-9A4E-4869-A37E-C7E1C3EAE03D}" dt="2026-02-09T08:42:45.389" v="3" actId="478"/>
          <ac:picMkLst>
            <pc:docMk/>
            <pc:sldMk cId="3008450885" sldId="301"/>
            <ac:picMk id="17" creationId="{224970AC-D6FC-320D-7043-366CE6DEDBA4}"/>
          </ac:picMkLst>
        </pc:picChg>
      </pc:sldChg>
      <pc:sldChg chg="add">
        <pc:chgData name="young yoon" userId="91498ed6ae028579" providerId="LiveId" clId="{9C0A59D4-9A4E-4869-A37E-C7E1C3EAE03D}" dt="2026-02-09T08:42:31.032" v="0"/>
        <pc:sldMkLst>
          <pc:docMk/>
          <pc:sldMk cId="1335010394" sldId="302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35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4FCB31F6-2FEA-4AF6-A608-EFC2F92AFC7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73660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30A2E1-1B38-4BF8-B99D-829810B97EF3}" type="slidenum">
              <a:rPr lang="en-US"/>
              <a:pPr/>
              <a:t>1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30A2E1-1B38-4BF8-B99D-829810B97EF3}" type="slidenum">
              <a:rPr lang="en-US"/>
              <a:pPr/>
              <a:t>2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2706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9807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685800"/>
            <a:ext cx="7772400" cy="2127250"/>
          </a:xfrm>
        </p:spPr>
        <p:txBody>
          <a:bodyPr/>
          <a:lstStyle>
            <a:lvl1pPr algn="ctr">
              <a:defRPr sz="5800"/>
            </a:lvl1pPr>
          </a:lstStyle>
          <a:p>
            <a:pPr lvl="0"/>
            <a:r>
              <a:rPr lang="ko-KR" altLang="en-US" noProof="0"/>
              <a:t>마스터 제목 스타일 편집</a:t>
            </a:r>
            <a:endParaRPr lang="en-US" noProof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70250"/>
            <a:ext cx="6400800" cy="22098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000"/>
            </a:lvl1pPr>
          </a:lstStyle>
          <a:p>
            <a:pPr lvl="0"/>
            <a:r>
              <a:rPr lang="ko-KR" altLang="en-US" noProof="0"/>
              <a:t>클릭하여 마스터 부제목 스타일 편집</a:t>
            </a:r>
            <a:endParaRPr lang="en-US" noProof="0"/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A86BE39-BE3A-48C1-A045-FD1AD5F51305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6392" name="Rectangle 8" descr="Gold bar"/>
          <p:cNvSpPr>
            <a:spLocks noChangeArrowheads="1"/>
          </p:cNvSpPr>
          <p:nvPr/>
        </p:nvSpPr>
        <p:spPr bwMode="auto">
          <a:xfrm>
            <a:off x="228600" y="2889250"/>
            <a:ext cx="2870200" cy="201613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3" name="Rectangle 9" descr="Orange bar"/>
          <p:cNvSpPr>
            <a:spLocks noChangeArrowheads="1"/>
          </p:cNvSpPr>
          <p:nvPr/>
        </p:nvSpPr>
        <p:spPr bwMode="auto">
          <a:xfrm>
            <a:off x="3098800" y="2889250"/>
            <a:ext cx="2870200" cy="20161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4" name="Rectangle 10" descr="Slate bar"/>
          <p:cNvSpPr>
            <a:spLocks noChangeArrowheads="1"/>
          </p:cNvSpPr>
          <p:nvPr/>
        </p:nvSpPr>
        <p:spPr bwMode="auto">
          <a:xfrm>
            <a:off x="5969000" y="2889250"/>
            <a:ext cx="2870200" cy="201613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AF928C-1304-4FCF-B1FE-E58E659C209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420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7BF457-1B89-4FB8-B5B6-2396275BD80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7164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제목, 텍스트 및 내용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D6290E6F-4E3F-41C2-8AB3-35077E51D93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3434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제목, 텍스트 및 클립 아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r>
              <a:rPr lang="ko-KR" altLang="en-US"/>
              <a:t>온라인 이미지를 추가하려면 아이콘을 클릭하세요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9A41DC2D-CE22-4452-9330-733326E99D1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927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D6D15D-A852-4CD8-9A3A-849FE3857B6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72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2AD331-EFAC-41D9-9F12-FD8D4C8312B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3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220379-1FF7-439A-909F-B9047C7E4C8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8415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FA7283-45F0-4CF9-ACA0-2CA77418255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2943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AD4388-AEAC-466B-9ED3-FD44F0FA8AA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89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E59A81-AC6A-4000-B556-C65FD007806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576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E0CFC6-C2D9-443C-A7CF-290065ED626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8348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8B324D-0E9B-4FB3-82FE-512DFC8E607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7822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/>
            </a:lvl1pPr>
          </a:lstStyle>
          <a:p>
            <a:endParaRPr lang="en-US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/>
            </a:lvl1pPr>
          </a:lstStyle>
          <a:p>
            <a:endParaRPr lang="en-US"/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938A4918-E4C7-4C66-94BB-F06A3F6B5904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5367" name="Rectangle 7" descr="Gold bar"/>
          <p:cNvSpPr>
            <a:spLocks noChangeArrowheads="1"/>
          </p:cNvSpPr>
          <p:nvPr/>
        </p:nvSpPr>
        <p:spPr bwMode="auto">
          <a:xfrm>
            <a:off x="0" y="0"/>
            <a:ext cx="228600" cy="22860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  <p:sp>
        <p:nvSpPr>
          <p:cNvPr id="15368" name="Line 8"/>
          <p:cNvSpPr>
            <a:spLocks noChangeShapeType="1"/>
          </p:cNvSpPr>
          <p:nvPr/>
        </p:nvSpPr>
        <p:spPr bwMode="auto">
          <a:xfrm>
            <a:off x="457200" y="1447800"/>
            <a:ext cx="80772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69" name="Rectangle 9" descr="Orange bar"/>
          <p:cNvSpPr>
            <a:spLocks noChangeArrowheads="1"/>
          </p:cNvSpPr>
          <p:nvPr/>
        </p:nvSpPr>
        <p:spPr bwMode="auto">
          <a:xfrm>
            <a:off x="0" y="2286000"/>
            <a:ext cx="228600" cy="2286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  <p:sp>
        <p:nvSpPr>
          <p:cNvPr id="15370" name="Rectangle 10" descr="Slate bar"/>
          <p:cNvSpPr>
            <a:spLocks noChangeArrowheads="1"/>
          </p:cNvSpPr>
          <p:nvPr/>
        </p:nvSpPr>
        <p:spPr bwMode="auto">
          <a:xfrm>
            <a:off x="0" y="4572000"/>
            <a:ext cx="228600" cy="2286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</p:sldLayoutIdLst>
  <p:txStyles>
    <p:titleStyle>
      <a:lvl1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p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p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211BFF43-817E-B2DE-C18A-5BF59DBEDE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36EEF43C-96F6-6365-5F4C-12F3C83F28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980728"/>
            <a:ext cx="7772400" cy="1400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sz="58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ko-KR" altLang="en-US" sz="3000" kern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나의 꿈을 찾아가는 </a:t>
            </a:r>
            <a:br>
              <a:rPr lang="en-US" altLang="ko-KR" sz="5400" kern="0">
                <a:latin typeface="Adobe 고딕 Std B" panose="020B0800000000000000" pitchFamily="34" charset="-127"/>
                <a:ea typeface="Adobe 고딕 Std B" panose="020B0800000000000000" pitchFamily="34" charset="-127"/>
              </a:rPr>
            </a:br>
            <a:r>
              <a:rPr lang="ko-KR" altLang="en-US" sz="5400" kern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진로 탐색 워크북</a:t>
            </a:r>
            <a:endParaRPr lang="ko-KR" altLang="en-US" kern="0" dirty="0">
              <a:ea typeface="굴림" charset="-127"/>
            </a:endParaRPr>
          </a:p>
        </p:txBody>
      </p:sp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80728"/>
            <a:ext cx="7772400" cy="1400274"/>
          </a:xfrm>
        </p:spPr>
        <p:txBody>
          <a:bodyPr/>
          <a:lstStyle/>
          <a:p>
            <a:pPr algn="l"/>
            <a:r>
              <a:rPr lang="en-US" altLang="ko-KR" sz="60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Ⅲ.</a:t>
            </a:r>
            <a:r>
              <a:rPr lang="en-US" altLang="ko-KR" sz="54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 </a:t>
            </a:r>
            <a:r>
              <a:rPr lang="ko-KR" altLang="en-US" sz="54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진로 설계와 실천</a:t>
            </a:r>
            <a:endParaRPr lang="ko-KR" altLang="en-US" sz="5400" dirty="0">
              <a:ea typeface="굴림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11BFF43-817E-B2DE-C18A-5BF59DBEDE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2" name="TextBox 3">
            <a:extLst>
              <a:ext uri="{FF2B5EF4-FFF2-40B4-BE49-F238E27FC236}">
                <a16:creationId xmlns:a16="http://schemas.microsoft.com/office/drawing/2014/main" id="{EE96B19D-DD6A-C77F-6007-EF98D63CB0FE}"/>
              </a:ext>
            </a:extLst>
          </p:cNvPr>
          <p:cNvSpPr txBox="1"/>
          <p:nvPr/>
        </p:nvSpPr>
        <p:spPr>
          <a:xfrm>
            <a:off x="1691680" y="3284984"/>
            <a:ext cx="6480720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altLang="ko-KR" sz="2500" b="1" dirty="0">
                <a:solidFill>
                  <a:srgbClr val="7030A0"/>
                </a:solidFill>
                <a:latin typeface="Adobe 고딕 Std B" panose="020B0800000000000000" pitchFamily="34" charset="-127"/>
                <a:ea typeface="Adobe 고딕 Std B" panose="020B0800000000000000" pitchFamily="34" charset="-127"/>
              </a:rPr>
              <a:t>25 </a:t>
            </a:r>
            <a:r>
              <a:rPr lang="ko-KR" altLang="en-US" sz="2500" b="1" dirty="0">
                <a:solidFill>
                  <a:srgbClr val="7030A0"/>
                </a:solidFill>
                <a:latin typeface="Adobe 고딕 Std B" panose="020B0800000000000000" pitchFamily="34" charset="-127"/>
                <a:ea typeface="Adobe 고딕 Std B" panose="020B0800000000000000" pitchFamily="34" charset="-127"/>
              </a:rPr>
              <a:t>관심 분야의 직업인 진로 경로 탐색하기 </a:t>
            </a:r>
            <a:endParaRPr lang="ko-KR" altLang="en-US" sz="25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9706222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25770" y="8948"/>
            <a:ext cx="8926887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827583" y="1531018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r>
              <a:rPr lang="ko-KR" altLang="en-US" sz="1800" dirty="0"/>
              <a:t>커리어넷 </a:t>
            </a:r>
            <a:r>
              <a:rPr lang="en-US" altLang="ko-KR" sz="1800" dirty="0"/>
              <a:t>(https://www.career.go.kr/) </a:t>
            </a:r>
            <a:r>
              <a:rPr lang="ko-KR" altLang="en-US" sz="1400" dirty="0"/>
              <a:t>→</a:t>
            </a:r>
            <a:r>
              <a:rPr lang="en-US" altLang="ko-KR" sz="1800" b="0" i="0" u="none" strike="noStrike" spc="-150" baseline="0" dirty="0">
                <a:latin typeface="YDVYGO32"/>
              </a:rPr>
              <a:t>  </a:t>
            </a:r>
            <a:r>
              <a:rPr lang="ko-KR" altLang="en-US" sz="1800" b="0" i="0" u="none" strike="noStrike" spc="-150" baseline="0" dirty="0">
                <a:latin typeface="YDVYGO32"/>
              </a:rPr>
              <a:t>직업정보</a:t>
            </a:r>
            <a:r>
              <a:rPr lang="ko-KR" altLang="en-US" sz="1400" dirty="0"/>
              <a:t> →</a:t>
            </a:r>
            <a:r>
              <a:rPr lang="ko-KR" altLang="en-US" sz="1800" b="0" i="0" u="none" strike="noStrike" spc="-150" baseline="0" dirty="0">
                <a:latin typeface="YDVYGO32"/>
              </a:rPr>
              <a:t>    직업인 인터뷰  </a:t>
            </a:r>
            <a:r>
              <a:rPr lang="ko-KR" altLang="en-US" sz="1400" dirty="0"/>
              <a:t>→</a:t>
            </a:r>
            <a:r>
              <a:rPr lang="ko-KR" altLang="en-US" sz="1800" b="0" i="0" u="none" strike="noStrike" spc="-150" baseline="0" dirty="0">
                <a:latin typeface="YDVYGO32"/>
              </a:rPr>
              <a:t>   </a:t>
            </a:r>
            <a:r>
              <a:rPr lang="ko-KR" altLang="en-US" sz="1800" b="0" i="0" u="none" strike="noStrike" spc="-150" baseline="0" dirty="0">
                <a:latin typeface="YDVYGO34"/>
              </a:rPr>
              <a:t>커리어패스</a:t>
            </a:r>
            <a:endParaRPr lang="en-US" altLang="ko-KR" sz="18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B020781-9FCC-F5FC-9126-D5619297E963}"/>
              </a:ext>
            </a:extLst>
          </p:cNvPr>
          <p:cNvSpPr/>
          <p:nvPr/>
        </p:nvSpPr>
        <p:spPr>
          <a:xfrm>
            <a:off x="234428" y="3338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9BE08A-114A-5971-0665-C7C85EC21E0F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관심 분야의 직업인 진로 경로 탐색하기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1130CDC9-68D4-CE06-141A-85FE1BCB3157}"/>
              </a:ext>
            </a:extLst>
          </p:cNvPr>
          <p:cNvSpPr txBox="1">
            <a:spLocks/>
          </p:cNvSpPr>
          <p:nvPr/>
        </p:nvSpPr>
        <p:spPr bwMode="auto">
          <a:xfrm>
            <a:off x="1043607" y="1003375"/>
            <a:ext cx="763285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커리어넷을 활용하여 관심 분야 직업인의 진로 경로를 정리하고 발표해 보자</a:t>
            </a:r>
            <a:r>
              <a:rPr lang="en-US" altLang="ko-KR" sz="2000" b="1" spc="-20" dirty="0">
                <a:latin typeface="+mn-ea"/>
              </a:rPr>
              <a:t>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72BE139-A499-EFA6-91F8-D1B4C25DB118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126</a:t>
            </a:r>
            <a:r>
              <a:rPr lang="ko-KR" altLang="en-US" sz="1600" b="1" dirty="0"/>
              <a:t>쪽</a:t>
            </a: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D3669260-8780-9737-6FC8-B6885CC9145D}"/>
              </a:ext>
            </a:extLst>
          </p:cNvPr>
          <p:cNvSpPr/>
          <p:nvPr/>
        </p:nvSpPr>
        <p:spPr>
          <a:xfrm>
            <a:off x="611560" y="1047596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0 1</a:t>
            </a:r>
            <a:endParaRPr lang="ko-KR" altLang="en-US" sz="2000" b="1" spc="-300" dirty="0">
              <a:effectLst/>
              <a:latin typeface="+mn-ea"/>
            </a:endParaRPr>
          </a:p>
        </p:txBody>
      </p:sp>
      <p:pic>
        <p:nvPicPr>
          <p:cNvPr id="17" name="Picture 2">
            <a:extLst>
              <a:ext uri="{FF2B5EF4-FFF2-40B4-BE49-F238E27FC236}">
                <a16:creationId xmlns:a16="http://schemas.microsoft.com/office/drawing/2014/main" id="{7DF344CF-5817-0750-8221-AD40B4D801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421" y="1744563"/>
            <a:ext cx="252000" cy="26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모서리가 둥근 직사각형 28">
            <a:extLst>
              <a:ext uri="{FF2B5EF4-FFF2-40B4-BE49-F238E27FC236}">
                <a16:creationId xmlns:a16="http://schemas.microsoft.com/office/drawing/2014/main" id="{6A6242C7-D50B-1958-7C63-611CAD421D8C}"/>
              </a:ext>
            </a:extLst>
          </p:cNvPr>
          <p:cNvSpPr/>
          <p:nvPr/>
        </p:nvSpPr>
        <p:spPr bwMode="auto">
          <a:xfrm>
            <a:off x="7744165" y="2103511"/>
            <a:ext cx="785827" cy="428628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dirty="0"/>
              <a:t>예시</a:t>
            </a:r>
          </a:p>
        </p:txBody>
      </p:sp>
      <p:graphicFrame>
        <p:nvGraphicFramePr>
          <p:cNvPr id="16" name="표 15">
            <a:extLst>
              <a:ext uri="{FF2B5EF4-FFF2-40B4-BE49-F238E27FC236}">
                <a16:creationId xmlns:a16="http://schemas.microsoft.com/office/drawing/2014/main" id="{FFF32902-8BE6-6658-0502-6721C5EAE8DC}"/>
              </a:ext>
            </a:extLst>
          </p:cNvPr>
          <p:cNvGraphicFramePr>
            <a:graphicFrameLocks noGrp="1"/>
          </p:cNvGraphicFramePr>
          <p:nvPr/>
        </p:nvGraphicFramePr>
        <p:xfrm>
          <a:off x="963421" y="2713256"/>
          <a:ext cx="7641027" cy="33268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32315">
                  <a:extLst>
                    <a:ext uri="{9D8B030D-6E8A-4147-A177-3AD203B41FA5}">
                      <a16:colId xmlns:a16="http://schemas.microsoft.com/office/drawing/2014/main" val="3073801162"/>
                    </a:ext>
                  </a:extLst>
                </a:gridCol>
                <a:gridCol w="2031397">
                  <a:extLst>
                    <a:ext uri="{9D8B030D-6E8A-4147-A177-3AD203B41FA5}">
                      <a16:colId xmlns:a16="http://schemas.microsoft.com/office/drawing/2014/main" val="257391733"/>
                    </a:ext>
                  </a:extLst>
                </a:gridCol>
                <a:gridCol w="1352979">
                  <a:extLst>
                    <a:ext uri="{9D8B030D-6E8A-4147-A177-3AD203B41FA5}">
                      <a16:colId xmlns:a16="http://schemas.microsoft.com/office/drawing/2014/main" val="2005891104"/>
                    </a:ext>
                  </a:extLst>
                </a:gridCol>
                <a:gridCol w="3024336">
                  <a:extLst>
                    <a:ext uri="{9D8B030D-6E8A-4147-A177-3AD203B41FA5}">
                      <a16:colId xmlns:a16="http://schemas.microsoft.com/office/drawing/2014/main" val="1286055983"/>
                    </a:ext>
                  </a:extLst>
                </a:gridCol>
              </a:tblGrid>
              <a:tr h="1616902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b="0" dirty="0">
                          <a:solidFill>
                            <a:schemeClr val="tx1"/>
                          </a:solidFill>
                        </a:rPr>
                        <a:t>관심 분야 직업인 </a:t>
                      </a:r>
                      <a:endParaRPr lang="en-US" altLang="ko-KR" b="0" dirty="0">
                        <a:solidFill>
                          <a:schemeClr val="tx1"/>
                        </a:solidFill>
                      </a:endParaRPr>
                    </a:p>
                    <a:p>
                      <a:pPr latinLnBrk="1"/>
                      <a:r>
                        <a:rPr lang="ko-KR" altLang="en-US" b="0" dirty="0">
                          <a:solidFill>
                            <a:schemeClr val="tx1"/>
                          </a:solidFill>
                        </a:rPr>
                        <a:t>이름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b="0" dirty="0">
                          <a:solidFill>
                            <a:schemeClr val="tx1"/>
                          </a:solidFill>
                        </a:rPr>
                        <a:t>제목</a:t>
                      </a:r>
                      <a:endParaRPr lang="en-US" altLang="ko-KR" b="0" dirty="0">
                        <a:solidFill>
                          <a:schemeClr val="tx1"/>
                        </a:solidFill>
                      </a:endParaRPr>
                    </a:p>
                    <a:p>
                      <a:pPr latinLnBrk="1"/>
                      <a:r>
                        <a:rPr lang="en-US" altLang="ko-KR" b="0" dirty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b="0" dirty="0">
                          <a:solidFill>
                            <a:schemeClr val="tx1"/>
                          </a:solidFill>
                        </a:rPr>
                        <a:t>선택 주제</a:t>
                      </a:r>
                      <a:r>
                        <a:rPr lang="en-US" altLang="ko-KR" b="0" dirty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0311174"/>
                  </a:ext>
                </a:extLst>
              </a:tr>
              <a:tr h="1709932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b="0" dirty="0"/>
                        <a:t>하는 일</a:t>
                      </a: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97320965"/>
                  </a:ext>
                </a:extLst>
              </a:tr>
            </a:tbl>
          </a:graphicData>
        </a:graphic>
      </p:graphicFrame>
      <p:sp>
        <p:nvSpPr>
          <p:cNvPr id="11" name="Text Placeholder 8">
            <a:extLst>
              <a:ext uri="{FF2B5EF4-FFF2-40B4-BE49-F238E27FC236}">
                <a16:creationId xmlns:a16="http://schemas.microsoft.com/office/drawing/2014/main" id="{149650F6-B51D-FC28-AF38-154DBBBEA063}"/>
              </a:ext>
            </a:extLst>
          </p:cNvPr>
          <p:cNvSpPr txBox="1">
            <a:spLocks/>
          </p:cNvSpPr>
          <p:nvPr/>
        </p:nvSpPr>
        <p:spPr bwMode="auto">
          <a:xfrm>
            <a:off x="2411760" y="3113429"/>
            <a:ext cx="103263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dirty="0" err="1">
                <a:solidFill>
                  <a:srgbClr val="FF0000"/>
                </a:solidFill>
              </a:rPr>
              <a:t>박연희</a:t>
            </a:r>
            <a:endParaRPr lang="ko-KR" altLang="en-US" sz="2000" dirty="0">
              <a:solidFill>
                <a:srgbClr val="FF0000"/>
              </a:solidFill>
            </a:endParaRP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91DDEB5A-2D60-C9A1-48FC-23C09BDF4BE9}"/>
              </a:ext>
            </a:extLst>
          </p:cNvPr>
          <p:cNvSpPr txBox="1">
            <a:spLocks/>
          </p:cNvSpPr>
          <p:nvPr/>
        </p:nvSpPr>
        <p:spPr bwMode="auto">
          <a:xfrm>
            <a:off x="5613323" y="2928568"/>
            <a:ext cx="2916669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dirty="0">
                <a:solidFill>
                  <a:srgbClr val="FF0000"/>
                </a:solidFill>
              </a:rPr>
              <a:t>기회가 없는 사람들을 돕다 보니 국제기구에서 일하게 됐어요</a:t>
            </a:r>
            <a:r>
              <a:rPr lang="en-US" altLang="ko-KR" sz="2000" dirty="0">
                <a:solidFill>
                  <a:srgbClr val="FF0000"/>
                </a:solidFill>
              </a:rPr>
              <a:t>.</a:t>
            </a:r>
            <a:endParaRPr lang="ko-KR" altLang="en-US" sz="2000" dirty="0">
              <a:solidFill>
                <a:srgbClr val="FF0000"/>
              </a:solidFill>
            </a:endParaRPr>
          </a:p>
        </p:txBody>
      </p:sp>
      <p:sp>
        <p:nvSpPr>
          <p:cNvPr id="14" name="Text Placeholder 8">
            <a:extLst>
              <a:ext uri="{FF2B5EF4-FFF2-40B4-BE49-F238E27FC236}">
                <a16:creationId xmlns:a16="http://schemas.microsoft.com/office/drawing/2014/main" id="{1030C415-C619-3903-B687-FD212CAC5C49}"/>
              </a:ext>
            </a:extLst>
          </p:cNvPr>
          <p:cNvSpPr txBox="1">
            <a:spLocks/>
          </p:cNvSpPr>
          <p:nvPr/>
        </p:nvSpPr>
        <p:spPr bwMode="auto">
          <a:xfrm>
            <a:off x="2200953" y="4532927"/>
            <a:ext cx="640349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dirty="0"/>
              <a:t> </a:t>
            </a:r>
            <a:r>
              <a:rPr lang="ko-KR" altLang="en-US" sz="2000" dirty="0">
                <a:solidFill>
                  <a:srgbClr val="FF0000"/>
                </a:solidFill>
              </a:rPr>
              <a:t>환경 네트워크 한국사무소 대표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ko-KR" altLang="en-US" sz="2000" dirty="0">
                <a:solidFill>
                  <a:srgbClr val="FF0000"/>
                </a:solidFill>
              </a:rPr>
              <a:t>지역의 기후변화 대응과 녹색성장 등 환경을 위한 일</a:t>
            </a:r>
            <a:endParaRPr lang="en-US" altLang="ko-KR" sz="2000" dirty="0">
              <a:solidFill>
                <a:srgbClr val="FF0000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ko-KR" altLang="en-US" sz="2000" dirty="0">
                <a:solidFill>
                  <a:srgbClr val="FF0000"/>
                </a:solidFill>
              </a:rPr>
              <a:t>지역의 지속가능발전을 돕는 역할</a:t>
            </a:r>
          </a:p>
        </p:txBody>
      </p:sp>
      <p:pic>
        <p:nvPicPr>
          <p:cNvPr id="15" name="그림 1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BFF7718F-CE96-5A32-4E5B-0FF69396611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72" y="6165304"/>
            <a:ext cx="386534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5010394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E36C9B-7A87-C385-3C0B-6D5B896816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3AB21A3-804E-5D4C-8F81-2D72348598C5}"/>
              </a:ext>
            </a:extLst>
          </p:cNvPr>
          <p:cNvSpPr txBox="1"/>
          <p:nvPr/>
        </p:nvSpPr>
        <p:spPr>
          <a:xfrm>
            <a:off x="225770" y="8948"/>
            <a:ext cx="8926887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71C1C6EC-BB38-A6CD-09A2-62B45BD1AB4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37C3D26-C904-8CAF-7946-D055BCF10C86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E01C673F-7E85-2708-3A43-40B7FAA6D4E5}"/>
              </a:ext>
            </a:extLst>
          </p:cNvPr>
          <p:cNvSpPr/>
          <p:nvPr/>
        </p:nvSpPr>
        <p:spPr>
          <a:xfrm>
            <a:off x="234428" y="3338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4766D63-B2B1-54C6-876E-11693201E47F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25_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관심 분야의 직업인 진로 경로 탐색하기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9A31A907-7EB4-A3BD-1353-884D937684AF}"/>
              </a:ext>
            </a:extLst>
          </p:cNvPr>
          <p:cNvSpPr txBox="1">
            <a:spLocks/>
          </p:cNvSpPr>
          <p:nvPr/>
        </p:nvSpPr>
        <p:spPr bwMode="auto">
          <a:xfrm>
            <a:off x="1043606" y="1003375"/>
            <a:ext cx="776267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커리어넷을 활용하여 관심 분야 직업인의 진로 경로를 정리하고 발표해 보자</a:t>
            </a:r>
            <a:r>
              <a:rPr lang="en-US" altLang="ko-KR" sz="2000" b="1" spc="-20" dirty="0">
                <a:latin typeface="+mn-ea"/>
              </a:rPr>
              <a:t>. </a:t>
            </a: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F4910375-39DF-F2FA-BC79-E4AF75D5935F}"/>
              </a:ext>
            </a:extLst>
          </p:cNvPr>
          <p:cNvSpPr/>
          <p:nvPr/>
        </p:nvSpPr>
        <p:spPr>
          <a:xfrm>
            <a:off x="611560" y="1047596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0 1</a:t>
            </a:r>
            <a:endParaRPr lang="ko-KR" altLang="en-US" sz="2000" b="1" spc="-300" dirty="0">
              <a:effectLst/>
              <a:latin typeface="+mn-ea"/>
            </a:endParaRPr>
          </a:p>
        </p:txBody>
      </p:sp>
      <p:sp>
        <p:nvSpPr>
          <p:cNvPr id="9" name="모서리가 둥근 직사각형 28">
            <a:extLst>
              <a:ext uri="{FF2B5EF4-FFF2-40B4-BE49-F238E27FC236}">
                <a16:creationId xmlns:a16="http://schemas.microsoft.com/office/drawing/2014/main" id="{2E5D3A14-1655-3779-AD8D-6C3116190349}"/>
              </a:ext>
            </a:extLst>
          </p:cNvPr>
          <p:cNvSpPr/>
          <p:nvPr/>
        </p:nvSpPr>
        <p:spPr bwMode="auto">
          <a:xfrm>
            <a:off x="7744165" y="2184327"/>
            <a:ext cx="785827" cy="428628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dirty="0"/>
              <a:t>예시</a:t>
            </a:r>
          </a:p>
        </p:txBody>
      </p:sp>
      <p:graphicFrame>
        <p:nvGraphicFramePr>
          <p:cNvPr id="16" name="표 15">
            <a:extLst>
              <a:ext uri="{FF2B5EF4-FFF2-40B4-BE49-F238E27FC236}">
                <a16:creationId xmlns:a16="http://schemas.microsoft.com/office/drawing/2014/main" id="{A7C4AC6C-7F9C-F084-25CA-97041B649D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6296842"/>
              </p:ext>
            </p:extLst>
          </p:nvPr>
        </p:nvGraphicFramePr>
        <p:xfrm>
          <a:off x="944300" y="2725796"/>
          <a:ext cx="7732156" cy="3823834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153931">
                  <a:extLst>
                    <a:ext uri="{9D8B030D-6E8A-4147-A177-3AD203B41FA5}">
                      <a16:colId xmlns:a16="http://schemas.microsoft.com/office/drawing/2014/main" val="3073801162"/>
                    </a:ext>
                  </a:extLst>
                </a:gridCol>
                <a:gridCol w="6578225">
                  <a:extLst>
                    <a:ext uri="{9D8B030D-6E8A-4147-A177-3AD203B41FA5}">
                      <a16:colId xmlns:a16="http://schemas.microsoft.com/office/drawing/2014/main" val="257391733"/>
                    </a:ext>
                  </a:extLst>
                </a:gridCol>
              </a:tblGrid>
              <a:tr h="382383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>
                          <a:solidFill>
                            <a:schemeClr val="tx1"/>
                          </a:solidFill>
                        </a:rPr>
                        <a:t>진로 </a:t>
                      </a:r>
                      <a:endParaRPr lang="en-US" altLang="ko-KR" b="0" dirty="0">
                        <a:solidFill>
                          <a:schemeClr val="tx1"/>
                        </a:solidFill>
                      </a:endParaRPr>
                    </a:p>
                    <a:p>
                      <a:pPr algn="ctr" latinLnBrk="1"/>
                      <a:r>
                        <a:rPr lang="ko-KR" altLang="en-US" b="0" dirty="0">
                          <a:solidFill>
                            <a:schemeClr val="tx1"/>
                          </a:solidFill>
                        </a:rPr>
                        <a:t>경로</a:t>
                      </a: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latinLnBrk="1">
                        <a:buFont typeface="Wingdings" panose="05000000000000000000" pitchFamily="2" charset="2"/>
                        <a:buChar char="ü"/>
                      </a:pPr>
                      <a:endParaRPr lang="en-US" altLang="ko-KR" dirty="0"/>
                    </a:p>
                    <a:p>
                      <a:pPr marL="285750" indent="-285750" latinLnBrk="1">
                        <a:buFont typeface="Wingdings" panose="05000000000000000000" pitchFamily="2" charset="2"/>
                        <a:buChar char="ü"/>
                      </a:pPr>
                      <a:endParaRPr lang="en-US" altLang="ko-KR" dirty="0"/>
                    </a:p>
                    <a:p>
                      <a:pPr marL="285750" indent="-285750" latinLnBrk="1">
                        <a:buFont typeface="Wingdings" panose="05000000000000000000" pitchFamily="2" charset="2"/>
                        <a:buChar char="ü"/>
                      </a:pPr>
                      <a:endParaRPr lang="en-US" altLang="ko-KR" dirty="0"/>
                    </a:p>
                    <a:p>
                      <a:pPr marL="285750" indent="-285750" latinLnBrk="1">
                        <a:buFont typeface="Wingdings" panose="05000000000000000000" pitchFamily="2" charset="2"/>
                        <a:buChar char="ü"/>
                      </a:pPr>
                      <a:endParaRPr lang="ko-KR" altLang="en-US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9592556"/>
                  </a:ext>
                </a:extLst>
              </a:tr>
            </a:tbl>
          </a:graphicData>
        </a:graphic>
      </p:graphicFrame>
      <p:sp>
        <p:nvSpPr>
          <p:cNvPr id="15" name="Text Placeholder 8">
            <a:extLst>
              <a:ext uri="{FF2B5EF4-FFF2-40B4-BE49-F238E27FC236}">
                <a16:creationId xmlns:a16="http://schemas.microsoft.com/office/drawing/2014/main" id="{EDDEA26A-71EE-2174-47C1-58F9D502159E}"/>
              </a:ext>
            </a:extLst>
          </p:cNvPr>
          <p:cNvSpPr txBox="1">
            <a:spLocks/>
          </p:cNvSpPr>
          <p:nvPr/>
        </p:nvSpPr>
        <p:spPr bwMode="auto">
          <a:xfrm>
            <a:off x="2141399" y="2866633"/>
            <a:ext cx="6388593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68400" indent="-1168400">
              <a:buNone/>
            </a:pPr>
            <a:r>
              <a:rPr lang="ko-KR" altLang="en-US" sz="2000" spc="-150" dirty="0">
                <a:solidFill>
                  <a:srgbClr val="FF0000"/>
                </a:solidFill>
              </a:rPr>
              <a:t>어렸을 때</a:t>
            </a:r>
            <a:r>
              <a:rPr lang="en-US" altLang="ko-KR" sz="2000" spc="-150" dirty="0">
                <a:solidFill>
                  <a:srgbClr val="FF0000"/>
                </a:solidFill>
              </a:rPr>
              <a:t>:  </a:t>
            </a:r>
            <a:r>
              <a:rPr lang="ko-KR" altLang="en-US" sz="2000" dirty="0">
                <a:solidFill>
                  <a:srgbClr val="FF0000"/>
                </a:solidFill>
              </a:rPr>
              <a:t>주변에 친구들이 많고 친구들 상담을 많이 들어 주는 편이었음</a:t>
            </a:r>
            <a:r>
              <a:rPr lang="en-US" altLang="ko-KR" sz="2000" dirty="0">
                <a:solidFill>
                  <a:srgbClr val="FF0000"/>
                </a:solidFill>
              </a:rPr>
              <a:t> </a:t>
            </a:r>
          </a:p>
          <a:p>
            <a:pPr marL="0" indent="0">
              <a:buNone/>
            </a:pPr>
            <a:r>
              <a:rPr lang="ko-KR" altLang="en-US" sz="2000" dirty="0">
                <a:solidFill>
                  <a:srgbClr val="FF0000"/>
                </a:solidFill>
              </a:rPr>
              <a:t>대학 때</a:t>
            </a:r>
            <a:r>
              <a:rPr lang="en-US" altLang="ko-KR" sz="2000" dirty="0">
                <a:solidFill>
                  <a:srgbClr val="FF0000"/>
                </a:solidFill>
              </a:rPr>
              <a:t>:  </a:t>
            </a:r>
            <a:r>
              <a:rPr lang="ko-KR" altLang="en-US" sz="2000" dirty="0">
                <a:solidFill>
                  <a:srgbClr val="FF0000"/>
                </a:solidFill>
              </a:rPr>
              <a:t>야학 교사로 활동</a:t>
            </a:r>
          </a:p>
          <a:p>
            <a:pPr marL="1074738" indent="0">
              <a:buNone/>
            </a:pPr>
            <a:r>
              <a:rPr lang="ko-KR" altLang="en-US" sz="2000" dirty="0">
                <a:solidFill>
                  <a:srgbClr val="FF0000"/>
                </a:solidFill>
              </a:rPr>
              <a:t>사회 선생님을 하려다 채용인원이 적어 야학교사로 취직함</a:t>
            </a:r>
          </a:p>
          <a:p>
            <a:pPr marL="0" indent="0">
              <a:buNone/>
            </a:pPr>
            <a:r>
              <a:rPr lang="en-US" altLang="ko-KR" sz="2000" dirty="0">
                <a:solidFill>
                  <a:srgbClr val="FF0000"/>
                </a:solidFill>
              </a:rPr>
              <a:t>30</a:t>
            </a:r>
            <a:r>
              <a:rPr lang="ko-KR" altLang="en-US" sz="2000" dirty="0">
                <a:solidFill>
                  <a:srgbClr val="FF0000"/>
                </a:solidFill>
              </a:rPr>
              <a:t>세 이후</a:t>
            </a:r>
            <a:r>
              <a:rPr lang="en-US" altLang="ko-KR" sz="2000" dirty="0">
                <a:solidFill>
                  <a:srgbClr val="FF0000"/>
                </a:solidFill>
              </a:rPr>
              <a:t>: </a:t>
            </a:r>
          </a:p>
          <a:p>
            <a:pPr marL="0" indent="0">
              <a:buNone/>
            </a:pPr>
            <a:r>
              <a:rPr lang="en-US" altLang="ko-KR" sz="2000" dirty="0">
                <a:solidFill>
                  <a:srgbClr val="FF0000"/>
                </a:solidFill>
              </a:rPr>
              <a:t>- </a:t>
            </a:r>
            <a:r>
              <a:rPr lang="ko-KR" altLang="en-US" sz="2000" dirty="0">
                <a:solidFill>
                  <a:srgbClr val="FF0000"/>
                </a:solidFill>
              </a:rPr>
              <a:t>필리핀 국립대학교 대학원으로 진학</a:t>
            </a:r>
          </a:p>
          <a:p>
            <a:pPr marL="0" indent="0">
              <a:buNone/>
            </a:pPr>
            <a:r>
              <a:rPr lang="en-US" altLang="ko-KR" sz="2000" dirty="0">
                <a:solidFill>
                  <a:srgbClr val="FF0000"/>
                </a:solidFill>
              </a:rPr>
              <a:t>- </a:t>
            </a:r>
            <a:r>
              <a:rPr lang="ko-KR" altLang="en-US" sz="2000" spc="-150" dirty="0">
                <a:solidFill>
                  <a:srgbClr val="FF0000"/>
                </a:solidFill>
              </a:rPr>
              <a:t>필리핀 대학원에서 평생교육과 지역사회개발학을 공부함</a:t>
            </a:r>
            <a:endParaRPr lang="en-US" altLang="ko-KR" sz="2000" spc="-150" dirty="0">
              <a:solidFill>
                <a:srgbClr val="FF0000"/>
              </a:solidFill>
            </a:endParaRPr>
          </a:p>
          <a:p>
            <a:pPr marL="179388" indent="-179388">
              <a:buNone/>
            </a:pPr>
            <a:r>
              <a:rPr lang="en-US" altLang="ko-KR" sz="2000" dirty="0">
                <a:solidFill>
                  <a:srgbClr val="FF0000"/>
                </a:solidFill>
              </a:rPr>
              <a:t>- </a:t>
            </a:r>
            <a:r>
              <a:rPr lang="ko-KR" altLang="en-US" sz="2000" dirty="0">
                <a:solidFill>
                  <a:srgbClr val="FF0000"/>
                </a:solidFill>
              </a:rPr>
              <a:t>국제 환경 네트워크 </a:t>
            </a:r>
            <a:r>
              <a:rPr lang="ko-KR" altLang="en-US" sz="2000" dirty="0" err="1">
                <a:solidFill>
                  <a:srgbClr val="FF0000"/>
                </a:solidFill>
              </a:rPr>
              <a:t>이클레이</a:t>
            </a:r>
            <a:r>
              <a:rPr lang="en-US" altLang="ko-KR" sz="2000" dirty="0">
                <a:solidFill>
                  <a:srgbClr val="FF0000"/>
                </a:solidFill>
              </a:rPr>
              <a:t>(ICLEI) </a:t>
            </a:r>
            <a:r>
              <a:rPr lang="ko-KR" altLang="en-US" sz="2000" dirty="0">
                <a:solidFill>
                  <a:srgbClr val="FF0000"/>
                </a:solidFill>
              </a:rPr>
              <a:t>자치단체 국제 환경 협의회 한국 본부에서 일하게 됨</a:t>
            </a:r>
            <a:r>
              <a:rPr lang="en-US" altLang="ko-KR" sz="2000" dirty="0">
                <a:solidFill>
                  <a:srgbClr val="FF0000"/>
                </a:solidFill>
              </a:rPr>
              <a:t>.</a:t>
            </a:r>
            <a:endParaRPr lang="ko-KR" altLang="en-US" sz="2000" dirty="0">
              <a:solidFill>
                <a:srgbClr val="FF0000"/>
              </a:solidFill>
            </a:endParaRPr>
          </a:p>
        </p:txBody>
      </p:sp>
      <p:pic>
        <p:nvPicPr>
          <p:cNvPr id="11" name="그림 1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E0B27B0-977B-6417-826C-A0426435FB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72" y="6165304"/>
            <a:ext cx="386534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845088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47165" y="0"/>
            <a:ext cx="8926887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B020781-9FCC-F5FC-9126-D5619297E963}"/>
              </a:ext>
            </a:extLst>
          </p:cNvPr>
          <p:cNvSpPr/>
          <p:nvPr/>
        </p:nvSpPr>
        <p:spPr>
          <a:xfrm>
            <a:off x="234428" y="3338"/>
            <a:ext cx="8939624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9BE08A-114A-5971-0665-C7C85EC21E0F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25_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관심 분야의 직업인 진로 경로 탐색하기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1130CDC9-68D4-CE06-141A-85FE1BCB3157}"/>
              </a:ext>
            </a:extLst>
          </p:cNvPr>
          <p:cNvSpPr txBox="1">
            <a:spLocks/>
          </p:cNvSpPr>
          <p:nvPr/>
        </p:nvSpPr>
        <p:spPr bwMode="auto">
          <a:xfrm>
            <a:off x="611560" y="1003375"/>
            <a:ext cx="823574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 </a:t>
            </a:r>
            <a:r>
              <a:rPr lang="en-US" altLang="ko-KR" sz="2000" b="1" spc="-20" dirty="0">
                <a:latin typeface="+mn-ea"/>
              </a:rPr>
              <a:t>1.</a:t>
            </a:r>
            <a:r>
              <a:rPr lang="ko-KR" altLang="en-US" sz="2000" b="1" spc="-20" dirty="0">
                <a:latin typeface="+mn-ea"/>
              </a:rPr>
              <a:t>  친구들의 발표를 듣고 인상 깊은 직업인에 대해 적어 보자</a:t>
            </a:r>
            <a:r>
              <a:rPr lang="en-US" altLang="ko-KR" sz="2000" b="1" spc="-20" dirty="0">
                <a:latin typeface="+mn-ea"/>
              </a:rPr>
              <a:t>. </a:t>
            </a: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D3669260-8780-9737-6FC8-B6885CC9145D}"/>
              </a:ext>
            </a:extLst>
          </p:cNvPr>
          <p:cNvSpPr/>
          <p:nvPr/>
        </p:nvSpPr>
        <p:spPr>
          <a:xfrm>
            <a:off x="611560" y="1047596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02</a:t>
            </a:r>
            <a:endParaRPr lang="ko-KR" altLang="en-US" sz="2000" b="1" spc="-300" dirty="0">
              <a:effectLst/>
              <a:latin typeface="+mn-ea"/>
            </a:endParaRPr>
          </a:p>
        </p:txBody>
      </p:sp>
      <p:graphicFrame>
        <p:nvGraphicFramePr>
          <p:cNvPr id="7" name="표 6">
            <a:extLst>
              <a:ext uri="{FF2B5EF4-FFF2-40B4-BE49-F238E27FC236}">
                <a16:creationId xmlns:a16="http://schemas.microsoft.com/office/drawing/2014/main" id="{0BFD980B-A3F4-25F3-FE0A-C6C813855B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7010573"/>
              </p:ext>
            </p:extLst>
          </p:nvPr>
        </p:nvGraphicFramePr>
        <p:xfrm>
          <a:off x="971600" y="2013619"/>
          <a:ext cx="6834501" cy="26395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0161">
                  <a:extLst>
                    <a:ext uri="{9D8B030D-6E8A-4147-A177-3AD203B41FA5}">
                      <a16:colId xmlns:a16="http://schemas.microsoft.com/office/drawing/2014/main" val="3796934235"/>
                    </a:ext>
                  </a:extLst>
                </a:gridCol>
                <a:gridCol w="2880320">
                  <a:extLst>
                    <a:ext uri="{9D8B030D-6E8A-4147-A177-3AD203B41FA5}">
                      <a16:colId xmlns:a16="http://schemas.microsoft.com/office/drawing/2014/main" val="194225377"/>
                    </a:ext>
                  </a:extLst>
                </a:gridCol>
                <a:gridCol w="2514020">
                  <a:extLst>
                    <a:ext uri="{9D8B030D-6E8A-4147-A177-3AD203B41FA5}">
                      <a16:colId xmlns:a16="http://schemas.microsoft.com/office/drawing/2014/main" val="1474056539"/>
                    </a:ext>
                  </a:extLst>
                </a:gridCol>
              </a:tblGrid>
              <a:tr h="386857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직업인 </a:t>
                      </a:r>
                      <a:r>
                        <a:rPr lang="en-US" altLang="ko-KR" dirty="0"/>
                        <a:t>1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직업인 </a:t>
                      </a:r>
                      <a:r>
                        <a:rPr lang="en-US" altLang="ko-KR" dirty="0"/>
                        <a:t>2</a:t>
                      </a:r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3543946"/>
                  </a:ext>
                </a:extLst>
              </a:tr>
              <a:tr h="681254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/>
                        <a:t>이름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69972035"/>
                  </a:ext>
                </a:extLst>
              </a:tr>
              <a:tr h="1571404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/>
                        <a:t>인상깊은 점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1499422"/>
                  </a:ext>
                </a:extLst>
              </a:tr>
            </a:tbl>
          </a:graphicData>
        </a:graphic>
      </p:graphicFrame>
      <p:sp>
        <p:nvSpPr>
          <p:cNvPr id="9" name="모서리가 둥근 직사각형 28">
            <a:extLst>
              <a:ext uri="{FF2B5EF4-FFF2-40B4-BE49-F238E27FC236}">
                <a16:creationId xmlns:a16="http://schemas.microsoft.com/office/drawing/2014/main" id="{A8ADF89C-8F11-E226-DB68-392E33DECEB5}"/>
              </a:ext>
            </a:extLst>
          </p:cNvPr>
          <p:cNvSpPr/>
          <p:nvPr/>
        </p:nvSpPr>
        <p:spPr bwMode="auto">
          <a:xfrm>
            <a:off x="7092280" y="1472129"/>
            <a:ext cx="785827" cy="428628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dirty="0"/>
              <a:t>예시</a:t>
            </a:r>
          </a:p>
        </p:txBody>
      </p:sp>
      <p:sp>
        <p:nvSpPr>
          <p:cNvPr id="11" name="Text Placeholder 8">
            <a:extLst>
              <a:ext uri="{FF2B5EF4-FFF2-40B4-BE49-F238E27FC236}">
                <a16:creationId xmlns:a16="http://schemas.microsoft.com/office/drawing/2014/main" id="{A8F6BAD7-5C1F-2C02-7DAB-F3CBB7797D46}"/>
              </a:ext>
            </a:extLst>
          </p:cNvPr>
          <p:cNvSpPr txBox="1">
            <a:spLocks/>
          </p:cNvSpPr>
          <p:nvPr/>
        </p:nvSpPr>
        <p:spPr bwMode="auto">
          <a:xfrm>
            <a:off x="3317913" y="2446449"/>
            <a:ext cx="1254087" cy="454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0">
              <a:lnSpc>
                <a:spcPct val="150000"/>
              </a:lnSpc>
              <a:buNone/>
            </a:pPr>
            <a:r>
              <a:rPr lang="ko-KR" altLang="en-US" sz="1800" dirty="0" err="1">
                <a:solidFill>
                  <a:srgbClr val="FF0000"/>
                </a:solidFill>
              </a:rPr>
              <a:t>박연희</a:t>
            </a:r>
            <a:r>
              <a:rPr lang="ko-KR" altLang="en-US" sz="1800" dirty="0">
                <a:solidFill>
                  <a:srgbClr val="FF0000"/>
                </a:solidFill>
              </a:rPr>
              <a:t>                    </a:t>
            </a:r>
            <a:endParaRPr lang="en-US" altLang="ko-KR" sz="1800" dirty="0">
              <a:solidFill>
                <a:srgbClr val="FF0000"/>
              </a:solidFill>
            </a:endParaRP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B4A5F023-BB99-313C-3D5A-7F40F80C82EF}"/>
              </a:ext>
            </a:extLst>
          </p:cNvPr>
          <p:cNvSpPr txBox="1">
            <a:spLocks/>
          </p:cNvSpPr>
          <p:nvPr/>
        </p:nvSpPr>
        <p:spPr bwMode="auto">
          <a:xfrm>
            <a:off x="2987824" y="3333377"/>
            <a:ext cx="2036294" cy="8715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0">
              <a:lnSpc>
                <a:spcPct val="150000"/>
              </a:lnSpc>
              <a:buNone/>
            </a:pPr>
            <a:r>
              <a:rPr lang="en-US" altLang="ko-KR" sz="1800" dirty="0">
                <a:solidFill>
                  <a:srgbClr val="FF0000"/>
                </a:solidFill>
              </a:rPr>
              <a:t>30</a:t>
            </a:r>
            <a:r>
              <a:rPr lang="ko-KR" altLang="en-US" sz="1800" dirty="0">
                <a:solidFill>
                  <a:srgbClr val="FF0000"/>
                </a:solidFill>
              </a:rPr>
              <a:t>세 이후에도 계속 발전함                    </a:t>
            </a:r>
            <a:endParaRPr lang="en-US" altLang="ko-KR" sz="1800" dirty="0">
              <a:solidFill>
                <a:srgbClr val="FF0000"/>
              </a:solidFill>
            </a:endParaRPr>
          </a:p>
        </p:txBody>
      </p:sp>
      <p:pic>
        <p:nvPicPr>
          <p:cNvPr id="14" name="그림 1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96BD641-95A9-77A5-BE39-07D4AEE4F26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72" y="6165304"/>
            <a:ext cx="386534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61623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34428" y="-6943"/>
            <a:ext cx="891921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pic>
        <p:nvPicPr>
          <p:cNvPr id="21" name="그림 20">
            <a:extLst>
              <a:ext uri="{FF2B5EF4-FFF2-40B4-BE49-F238E27FC236}">
                <a16:creationId xmlns:a16="http://schemas.microsoft.com/office/drawing/2014/main" id="{EF73058D-AA64-AF25-CA6F-42376132BB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08939" y="4365104"/>
            <a:ext cx="933580" cy="157184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6D983A8-FC9B-EEDF-FFF7-866DDB132324}"/>
              </a:ext>
            </a:extLst>
          </p:cNvPr>
          <p:cNvSpPr txBox="1"/>
          <p:nvPr/>
        </p:nvSpPr>
        <p:spPr>
          <a:xfrm>
            <a:off x="2339752" y="4716736"/>
            <a:ext cx="4968552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ko-KR" altLang="en-US" sz="4000" b="1" dirty="0">
                <a:gradFill flip="none" rotWithShape="1">
                  <a:gsLst>
                    <a:gs pos="0">
                      <a:srgbClr val="92D050"/>
                    </a:gs>
                    <a:gs pos="50000">
                      <a:srgbClr val="FFC000"/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reflection blurRad="6350" stA="50000" endA="300" endPos="50000" dist="60007" dir="5400000" sy="-100000" algn="bl" rotWithShape="0"/>
                </a:effectLst>
              </a:rPr>
              <a:t>활동이 끝났습니다</a:t>
            </a:r>
            <a:r>
              <a:rPr lang="en-US" altLang="ko-KR" sz="4000" b="1" dirty="0">
                <a:gradFill flip="none" rotWithShape="1">
                  <a:gsLst>
                    <a:gs pos="0">
                      <a:srgbClr val="92D050"/>
                    </a:gs>
                    <a:gs pos="50000">
                      <a:srgbClr val="FFC000"/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reflection blurRad="6350" stA="50000" endA="300" endPos="50000" dist="60007" dir="5400000" sy="-100000" algn="bl" rotWithShape="0"/>
                </a:effectLst>
              </a:rPr>
              <a:t>.</a:t>
            </a:r>
            <a:endParaRPr lang="ko-KR" altLang="en-US" sz="4800" b="1" dirty="0">
              <a:gradFill flip="none" rotWithShape="1">
                <a:gsLst>
                  <a:gs pos="0">
                    <a:srgbClr val="92D050"/>
                  </a:gs>
                  <a:gs pos="50000">
                    <a:srgbClr val="FFC000"/>
                  </a:gs>
                  <a:gs pos="100000">
                    <a:srgbClr val="00B0F0"/>
                  </a:gs>
                </a:gsLst>
                <a:lin ang="2700000" scaled="1"/>
                <a:tileRect/>
              </a:gradFill>
              <a:effectLst>
                <a:reflection blurRad="6350" stA="50000" endA="300" endPos="50000" dist="60007" dir="5400000" sy="-100000" algn="bl" rotWithShape="0"/>
              </a:effectLst>
            </a:endParaRPr>
          </a:p>
        </p:txBody>
      </p:sp>
      <p:pic>
        <p:nvPicPr>
          <p:cNvPr id="5" name="그림 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E43372E-F022-8860-B5CB-E82DC980997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72" y="6165304"/>
            <a:ext cx="386534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149399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Level">
  <a:themeElements>
    <a:clrScheme name="Level 9">
      <a:dk1>
        <a:srgbClr val="000000"/>
      </a:dk1>
      <a:lt1>
        <a:srgbClr val="FFFFFF"/>
      </a:lt1>
      <a:dk2>
        <a:srgbClr val="666699"/>
      </a:dk2>
      <a:lt2>
        <a:srgbClr val="FFCC00"/>
      </a:lt2>
      <a:accent1>
        <a:srgbClr val="FF9900"/>
      </a:accent1>
      <a:accent2>
        <a:srgbClr val="FF9900"/>
      </a:accent2>
      <a:accent3>
        <a:srgbClr val="FFFFFF"/>
      </a:accent3>
      <a:accent4>
        <a:srgbClr val="000000"/>
      </a:accent4>
      <a:accent5>
        <a:srgbClr val="FFCAAA"/>
      </a:accent5>
      <a:accent6>
        <a:srgbClr val="E78A00"/>
      </a:accent6>
      <a:hlink>
        <a:srgbClr val="666699"/>
      </a:hlink>
      <a:folHlink>
        <a:srgbClr val="999966"/>
      </a:folHlink>
    </a:clrScheme>
    <a:fontScheme name="Level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evel 1">
        <a:dk1>
          <a:srgbClr val="006699"/>
        </a:dk1>
        <a:lt1>
          <a:srgbClr val="FFFFFF"/>
        </a:lt1>
        <a:dk2>
          <a:srgbClr val="000000"/>
        </a:dk2>
        <a:lt2>
          <a:srgbClr val="99FF99"/>
        </a:lt2>
        <a:accent1>
          <a:srgbClr val="00CC99"/>
        </a:accent1>
        <a:accent2>
          <a:srgbClr val="009999"/>
        </a:accent2>
        <a:accent3>
          <a:srgbClr val="AAAAAA"/>
        </a:accent3>
        <a:accent4>
          <a:srgbClr val="DADADA"/>
        </a:accent4>
        <a:accent5>
          <a:srgbClr val="AAE2CA"/>
        </a:accent5>
        <a:accent6>
          <a:srgbClr val="008A8A"/>
        </a:accent6>
        <a:hlink>
          <a:srgbClr val="0066FF"/>
        </a:hlink>
        <a:folHlink>
          <a:srgbClr val="989CB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2">
        <a:dk1>
          <a:srgbClr val="808000"/>
        </a:dk1>
        <a:lt1>
          <a:srgbClr val="FFFFFF"/>
        </a:lt1>
        <a:dk2>
          <a:srgbClr val="5C271E"/>
        </a:dk2>
        <a:lt2>
          <a:srgbClr val="FFDD89"/>
        </a:lt2>
        <a:accent1>
          <a:srgbClr val="CC6600"/>
        </a:accent1>
        <a:accent2>
          <a:srgbClr val="CC9900"/>
        </a:accent2>
        <a:accent3>
          <a:srgbClr val="B5ACAB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3">
        <a:dk1>
          <a:srgbClr val="763B00"/>
        </a:dk1>
        <a:lt1>
          <a:srgbClr val="FFFFFF"/>
        </a:lt1>
        <a:dk2>
          <a:srgbClr val="330000"/>
        </a:dk2>
        <a:lt2>
          <a:srgbClr val="CC9900"/>
        </a:lt2>
        <a:accent1>
          <a:srgbClr val="FFCC00"/>
        </a:accent1>
        <a:accent2>
          <a:srgbClr val="CC3300"/>
        </a:accent2>
        <a:accent3>
          <a:srgbClr val="AD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666699"/>
        </a:hlink>
        <a:folHlink>
          <a:srgbClr val="99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4">
        <a:dk1>
          <a:srgbClr val="6D3696"/>
        </a:dk1>
        <a:lt1>
          <a:srgbClr val="FFFFFF"/>
        </a:lt1>
        <a:dk2>
          <a:srgbClr val="51255D"/>
        </a:dk2>
        <a:lt2>
          <a:srgbClr val="FFFFCC"/>
        </a:lt2>
        <a:accent1>
          <a:srgbClr val="666699"/>
        </a:accent1>
        <a:accent2>
          <a:srgbClr val="800080"/>
        </a:accent2>
        <a:accent3>
          <a:srgbClr val="B3ACB6"/>
        </a:accent3>
        <a:accent4>
          <a:srgbClr val="DADADA"/>
        </a:accent4>
        <a:accent5>
          <a:srgbClr val="B8B8CA"/>
        </a:accent5>
        <a:accent6>
          <a:srgbClr val="730073"/>
        </a:accent6>
        <a:hlink>
          <a:srgbClr val="CCCC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5">
        <a:dk1>
          <a:srgbClr val="CC6600"/>
        </a:dk1>
        <a:lt1>
          <a:srgbClr val="FFFFFF"/>
        </a:lt1>
        <a:dk2>
          <a:srgbClr val="4A553B"/>
        </a:dk2>
        <a:lt2>
          <a:srgbClr val="FFBF1F"/>
        </a:lt2>
        <a:accent1>
          <a:srgbClr val="FFCC00"/>
        </a:accent1>
        <a:accent2>
          <a:srgbClr val="CC9900"/>
        </a:accent2>
        <a:accent3>
          <a:srgbClr val="B1B4AF"/>
        </a:accent3>
        <a:accent4>
          <a:srgbClr val="DADADA"/>
        </a:accent4>
        <a:accent5>
          <a:srgbClr val="FFE2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6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7">
        <a:dk1>
          <a:srgbClr val="000000"/>
        </a:dk1>
        <a:lt1>
          <a:srgbClr val="FFFFFF"/>
        </a:lt1>
        <a:dk2>
          <a:srgbClr val="CC3300"/>
        </a:dk2>
        <a:lt2>
          <a:srgbClr val="66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CC99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8">
        <a:dk1>
          <a:srgbClr val="000000"/>
        </a:dk1>
        <a:lt1>
          <a:srgbClr val="FFFFFF"/>
        </a:lt1>
        <a:dk2>
          <a:srgbClr val="999900"/>
        </a:dk2>
        <a:lt2>
          <a:srgbClr val="666600"/>
        </a:lt2>
        <a:accent1>
          <a:srgbClr val="99CC00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B9B95C"/>
        </a:accent6>
        <a:hlink>
          <a:srgbClr val="FFCC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9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99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arketSpecific xmlns="49c1fb53-399a-4d91-bfc2-0a118990ebe4">false</MarketSpecific>
    <ApprovalStatus xmlns="49c1fb53-399a-4d91-bfc2-0a118990ebe4">InProgress</ApprovalStatus>
    <LocComments xmlns="49c1fb53-399a-4d91-bfc2-0a118990ebe4" xsi:nil="true"/>
    <DirectSourceMarket xmlns="49c1fb53-399a-4d91-bfc2-0a118990ebe4">english</DirectSourceMarket>
    <ThumbnailAssetId xmlns="49c1fb53-399a-4d91-bfc2-0a118990ebe4" xsi:nil="true"/>
    <PrimaryImageGen xmlns="49c1fb53-399a-4d91-bfc2-0a118990ebe4">true</PrimaryImageGen>
    <LegacyData xmlns="49c1fb53-399a-4d91-bfc2-0a118990ebe4" xsi:nil="true"/>
    <TPFriendlyName xmlns="49c1fb53-399a-4d91-bfc2-0a118990ebe4" xsi:nil="true"/>
    <NumericId xmlns="49c1fb53-399a-4d91-bfc2-0a118990ebe4" xsi:nil="true"/>
    <LocRecommendedHandoff xmlns="49c1fb53-399a-4d91-bfc2-0a118990ebe4" xsi:nil="true"/>
    <BlockPublish xmlns="49c1fb53-399a-4d91-bfc2-0a118990ebe4">false</BlockPublish>
    <BusinessGroup xmlns="49c1fb53-399a-4d91-bfc2-0a118990ebe4" xsi:nil="true"/>
    <OpenTemplate xmlns="49c1fb53-399a-4d91-bfc2-0a118990ebe4">true</OpenTemplate>
    <SourceTitle xmlns="49c1fb53-399a-4d91-bfc2-0a118990ebe4">Presentation (Level design)</SourceTitle>
    <APEditor xmlns="49c1fb53-399a-4d91-bfc2-0a118990ebe4">
      <UserInfo>
        <DisplayName/>
        <AccountId xsi:nil="true"/>
        <AccountType/>
      </UserInfo>
    </APEditor>
    <UALocComments xmlns="49c1fb53-399a-4d91-bfc2-0a118990ebe4">2007 Template UpLeveling Do Not HandOff</UALocComments>
    <IntlLangReviewDate xmlns="49c1fb53-399a-4d91-bfc2-0a118990ebe4" xsi:nil="true"/>
    <PublishStatusLookup xmlns="49c1fb53-399a-4d91-bfc2-0a118990ebe4">
      <Value>465724</Value>
      <Value>465726</Value>
    </PublishStatusLookup>
    <ParentAssetId xmlns="49c1fb53-399a-4d91-bfc2-0a118990ebe4" xsi:nil="true"/>
    <FeatureTagsTaxHTField0 xmlns="49c1fb53-399a-4d91-bfc2-0a118990ebe4">
      <Terms xmlns="http://schemas.microsoft.com/office/infopath/2007/PartnerControls"/>
    </FeatureTagsTaxHTField0>
    <MachineTranslated xmlns="49c1fb53-399a-4d91-bfc2-0a118990ebe4">false</MachineTranslated>
    <Providers xmlns="49c1fb53-399a-4d91-bfc2-0a118990ebe4" xsi:nil="true"/>
    <OriginalSourceMarket xmlns="49c1fb53-399a-4d91-bfc2-0a118990ebe4">english</OriginalSourceMarket>
    <APDescription xmlns="49c1fb53-399a-4d91-bfc2-0a118990ebe4" xsi:nil="true"/>
    <ContentItem xmlns="49c1fb53-399a-4d91-bfc2-0a118990ebe4" xsi:nil="true"/>
    <ClipArtFilename xmlns="49c1fb53-399a-4d91-bfc2-0a118990ebe4" xsi:nil="true"/>
    <TPInstallLocation xmlns="49c1fb53-399a-4d91-bfc2-0a118990ebe4" xsi:nil="true"/>
    <TimesCloned xmlns="49c1fb53-399a-4d91-bfc2-0a118990ebe4" xsi:nil="true"/>
    <PublishTargets xmlns="49c1fb53-399a-4d91-bfc2-0a118990ebe4">OfficeOnline,OfficeOnlineVNext</PublishTargets>
    <AcquiredFrom xmlns="49c1fb53-399a-4d91-bfc2-0a118990ebe4">Internal MS</AcquiredFrom>
    <AssetStart xmlns="49c1fb53-399a-4d91-bfc2-0a118990ebe4">2012-01-20T17:51:00+00:00</AssetStart>
    <FriendlyTitle xmlns="49c1fb53-399a-4d91-bfc2-0a118990ebe4" xsi:nil="true"/>
    <Provider xmlns="49c1fb53-399a-4d91-bfc2-0a118990ebe4" xsi:nil="true"/>
    <LastHandOff xmlns="49c1fb53-399a-4d91-bfc2-0a118990ebe4" xsi:nil="true"/>
    <Manager xmlns="49c1fb53-399a-4d91-bfc2-0a118990ebe4" xsi:nil="true"/>
    <UALocRecommendation xmlns="49c1fb53-399a-4d91-bfc2-0a118990ebe4">Localize</UALocRecommendation>
    <ArtSampleDocs xmlns="49c1fb53-399a-4d91-bfc2-0a118990ebe4" xsi:nil="true"/>
    <UACurrentWords xmlns="49c1fb53-399a-4d91-bfc2-0a118990ebe4" xsi:nil="true"/>
    <TPClientViewer xmlns="49c1fb53-399a-4d91-bfc2-0a118990ebe4" xsi:nil="true"/>
    <TemplateStatus xmlns="49c1fb53-399a-4d91-bfc2-0a118990ebe4">Complete</TemplateStatus>
    <ShowIn xmlns="49c1fb53-399a-4d91-bfc2-0a118990ebe4">Show everywhere</ShowIn>
    <CSXHash xmlns="49c1fb53-399a-4d91-bfc2-0a118990ebe4" xsi:nil="true"/>
    <Downloads xmlns="49c1fb53-399a-4d91-bfc2-0a118990ebe4">0</Downloads>
    <VoteCount xmlns="49c1fb53-399a-4d91-bfc2-0a118990ebe4" xsi:nil="true"/>
    <OOCacheId xmlns="49c1fb53-399a-4d91-bfc2-0a118990ebe4" xsi:nil="true"/>
    <IsDeleted xmlns="49c1fb53-399a-4d91-bfc2-0a118990ebe4">false</IsDeleted>
    <InternalTagsTaxHTField0 xmlns="49c1fb53-399a-4d91-bfc2-0a118990ebe4">
      <Terms xmlns="http://schemas.microsoft.com/office/infopath/2007/PartnerControls"/>
    </InternalTagsTaxHTField0>
    <UANotes xmlns="49c1fb53-399a-4d91-bfc2-0a118990ebe4">2003 to 2007 conversion</UANotes>
    <AssetExpire xmlns="49c1fb53-399a-4d91-bfc2-0a118990ebe4">2035-01-01T08:00:00+00:00</AssetExpire>
    <CSXSubmissionMarket xmlns="49c1fb53-399a-4d91-bfc2-0a118990ebe4" xsi:nil="true"/>
    <DSATActionTaken xmlns="49c1fb53-399a-4d91-bfc2-0a118990ebe4" xsi:nil="true"/>
    <SubmitterId xmlns="49c1fb53-399a-4d91-bfc2-0a118990ebe4" xsi:nil="true"/>
    <EditorialTags xmlns="49c1fb53-399a-4d91-bfc2-0a118990ebe4" xsi:nil="true"/>
    <TPExecutable xmlns="49c1fb53-399a-4d91-bfc2-0a118990ebe4" xsi:nil="true"/>
    <CSXSubmissionDate xmlns="49c1fb53-399a-4d91-bfc2-0a118990ebe4" xsi:nil="true"/>
    <CSXUpdate xmlns="49c1fb53-399a-4d91-bfc2-0a118990ebe4">false</CSXUpdate>
    <AssetType xmlns="49c1fb53-399a-4d91-bfc2-0a118990ebe4">TP</AssetType>
    <ApprovalLog xmlns="49c1fb53-399a-4d91-bfc2-0a118990ebe4" xsi:nil="true"/>
    <BugNumber xmlns="49c1fb53-399a-4d91-bfc2-0a118990ebe4" xsi:nil="true"/>
    <OriginAsset xmlns="49c1fb53-399a-4d91-bfc2-0a118990ebe4" xsi:nil="true"/>
    <TPComponent xmlns="49c1fb53-399a-4d91-bfc2-0a118990ebe4" xsi:nil="true"/>
    <Milestone xmlns="49c1fb53-399a-4d91-bfc2-0a118990ebe4" xsi:nil="true"/>
    <RecommendationsModifier xmlns="49c1fb53-399a-4d91-bfc2-0a118990ebe4" xsi:nil="true"/>
    <AssetId xmlns="49c1fb53-399a-4d91-bfc2-0a118990ebe4">TP102818530</AssetId>
    <PolicheckWords xmlns="49c1fb53-399a-4d91-bfc2-0a118990ebe4" xsi:nil="true"/>
    <TPLaunchHelpLink xmlns="49c1fb53-399a-4d91-bfc2-0a118990ebe4" xsi:nil="true"/>
    <IntlLocPriority xmlns="49c1fb53-399a-4d91-bfc2-0a118990ebe4" xsi:nil="true"/>
    <TPApplication xmlns="49c1fb53-399a-4d91-bfc2-0a118990ebe4" xsi:nil="true"/>
    <IntlLangReviewer xmlns="49c1fb53-399a-4d91-bfc2-0a118990ebe4" xsi:nil="true"/>
    <HandoffToMSDN xmlns="49c1fb53-399a-4d91-bfc2-0a118990ebe4" xsi:nil="true"/>
    <PlannedPubDate xmlns="49c1fb53-399a-4d91-bfc2-0a118990ebe4" xsi:nil="true"/>
    <CrawlForDependencies xmlns="49c1fb53-399a-4d91-bfc2-0a118990ebe4">false</CrawlForDependencies>
    <LocLastLocAttemptVersionLookup xmlns="49c1fb53-399a-4d91-bfc2-0a118990ebe4">798481</LocLastLocAttemptVersionLookup>
    <TrustLevel xmlns="49c1fb53-399a-4d91-bfc2-0a118990ebe4">1 Microsoft Managed Content</TrustLevel>
    <CampaignTagsTaxHTField0 xmlns="49c1fb53-399a-4d91-bfc2-0a118990ebe4">
      <Terms xmlns="http://schemas.microsoft.com/office/infopath/2007/PartnerControls"/>
    </CampaignTagsTaxHTField0>
    <TPNamespace xmlns="49c1fb53-399a-4d91-bfc2-0a118990ebe4" xsi:nil="true"/>
    <TaxCatchAll xmlns="49c1fb53-399a-4d91-bfc2-0a118990ebe4"/>
    <IsSearchable xmlns="49c1fb53-399a-4d91-bfc2-0a118990ebe4">true</IsSearchable>
    <TemplateTemplateType xmlns="49c1fb53-399a-4d91-bfc2-0a118990ebe4">PowerPoint 12 Default</TemplateTemplateType>
    <Markets xmlns="49c1fb53-399a-4d91-bfc2-0a118990ebe4"/>
    <IntlLangReview xmlns="49c1fb53-399a-4d91-bfc2-0a118990ebe4">false</IntlLangReview>
    <UAProjectedTotalWords xmlns="49c1fb53-399a-4d91-bfc2-0a118990ebe4" xsi:nil="true"/>
    <OutputCachingOn xmlns="49c1fb53-399a-4d91-bfc2-0a118990ebe4">false</OutputCachingOn>
    <AverageRating xmlns="49c1fb53-399a-4d91-bfc2-0a118990ebe4" xsi:nil="true"/>
    <LocMarketGroupTiers2 xmlns="49c1fb53-399a-4d91-bfc2-0a118990ebe4">,t:Tier 1,t:Tier 2,t:Tier 3,</LocMarketGroupTiers2>
    <APAuthor xmlns="49c1fb53-399a-4d91-bfc2-0a118990ebe4">
      <UserInfo>
        <DisplayName/>
        <AccountId>1928</AccountId>
        <AccountType/>
      </UserInfo>
    </APAuthor>
    <TPCommandLine xmlns="49c1fb53-399a-4d91-bfc2-0a118990ebe4" xsi:nil="true"/>
    <LocManualTestRequired xmlns="49c1fb53-399a-4d91-bfc2-0a118990ebe4">false</LocManualTestRequired>
    <TPAppVersion xmlns="49c1fb53-399a-4d91-bfc2-0a118990ebe4" xsi:nil="true"/>
    <EditorialStatus xmlns="49c1fb53-399a-4d91-bfc2-0a118990ebe4" xsi:nil="true"/>
    <LastModifiedDateTime xmlns="49c1fb53-399a-4d91-bfc2-0a118990ebe4" xsi:nil="true"/>
    <TPLaunchHelpLinkType xmlns="49c1fb53-399a-4d91-bfc2-0a118990ebe4">Template</TPLaunchHelpLinkType>
    <OriginalRelease xmlns="49c1fb53-399a-4d91-bfc2-0a118990ebe4">14</OriginalRelease>
    <ScenarioTagsTaxHTField0 xmlns="49c1fb53-399a-4d91-bfc2-0a118990ebe4">
      <Terms xmlns="http://schemas.microsoft.com/office/infopath/2007/PartnerControls"/>
    </ScenarioTagsTaxHTField0>
    <LocalizationTagsTaxHTField0 xmlns="49c1fb53-399a-4d91-bfc2-0a118990ebe4">
      <Terms xmlns="http://schemas.microsoft.com/office/infopath/2007/PartnerControls"/>
    </LocalizationTagsTaxHTField0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70926BE6910EE541A5C8A9203B4061CC0400C52140320FE295488DD4381964E77F84" ma:contentTypeVersion="57" ma:contentTypeDescription="Create a new document." ma:contentTypeScope="" ma:versionID="fb68b574494ff423512a6d157fda585d">
  <xsd:schema xmlns:xsd="http://www.w3.org/2001/XMLSchema" xmlns:xs="http://www.w3.org/2001/XMLSchema" xmlns:p="http://schemas.microsoft.com/office/2006/metadata/properties" xmlns:ns2="49c1fb53-399a-4d91-bfc2-0a118990ebe4" targetNamespace="http://schemas.microsoft.com/office/2006/metadata/properties" ma:root="true" ma:fieldsID="0c909fc9147f5cd72e5e5bce45a50b95" ns2:_="">
    <xsd:import namespace="49c1fb53-399a-4d91-bfc2-0a118990ebe4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9c1fb53-399a-4d91-bfc2-0a118990ebe4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0:00:00Z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46eace49-6800-49f1-a64f-ebba43398223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998FE1E4-65AF-4644-A335-DDF948C303E5}" ma:internalName="CSXSubmissionMarket" ma:readOnly="false" ma:showField="MarketName" ma:web="49c1fb53-399a-4d91-bfc2-0a118990ebe4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f9e05721-622c-44cb-9266-41f3c0e6162c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79DE6945-A8C8-4B02-AD64-E66D49B13DD1}" ma:internalName="InProjectListLookup" ma:readOnly="true" ma:showField="InProjectLis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085c3879-e14f-4ad1-98de-c23ee0a51699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79DE6945-A8C8-4B02-AD64-E66D49B13DD1}" ma:internalName="LastCompleteVersionLookup" ma:readOnly="true" ma:showField="LastComplete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79DE6945-A8C8-4B02-AD64-E66D49B13DD1}" ma:internalName="LastPreviewErrorLookup" ma:readOnly="true" ma:showField="LastPreviewError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79DE6945-A8C8-4B02-AD64-E66D49B13DD1}" ma:internalName="LastPreviewResultLookup" ma:readOnly="true" ma:showField="LastPreviewResul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79DE6945-A8C8-4B02-AD64-E66D49B13DD1}" ma:internalName="LastPreviewAttemptDateLookup" ma:readOnly="true" ma:showField="LastPreviewAttemptDat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79DE6945-A8C8-4B02-AD64-E66D49B13DD1}" ma:internalName="LastPreviewedByLookup" ma:readOnly="true" ma:showField="LastPreviewedBy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79DE6945-A8C8-4B02-AD64-E66D49B13DD1}" ma:internalName="LastPreviewTimeLookup" ma:readOnly="true" ma:showField="LastPreviewTi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79DE6945-A8C8-4B02-AD64-E66D49B13DD1}" ma:internalName="LastPreviewVersionLookup" ma:readOnly="true" ma:showField="LastPreview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79DE6945-A8C8-4B02-AD64-E66D49B13DD1}" ma:internalName="LastPublishErrorLookup" ma:readOnly="true" ma:showField="LastPublishError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79DE6945-A8C8-4B02-AD64-E66D49B13DD1}" ma:internalName="LastPublishResultLookup" ma:readOnly="true" ma:showField="LastPublishResul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79DE6945-A8C8-4B02-AD64-E66D49B13DD1}" ma:internalName="LastPublishAttemptDateLookup" ma:readOnly="true" ma:showField="LastPublishAttemptDat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79DE6945-A8C8-4B02-AD64-E66D49B13DD1}" ma:internalName="LastPublishedByLookup" ma:readOnly="true" ma:showField="LastPublishedBy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79DE6945-A8C8-4B02-AD64-E66D49B13DD1}" ma:internalName="LastPublishTimeLookup" ma:readOnly="true" ma:showField="LastPublishTi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79DE6945-A8C8-4B02-AD64-E66D49B13DD1}" ma:internalName="LastPublishVersionLookup" ma:readOnly="true" ma:showField="LastPublish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0F6EFE92-EA97-47A1-8B41-AB7AAC6F2484}" ma:internalName="LocLastLocAttemptVersionLookup" ma:readOnly="false" ma:showField="LastLocAttemptVersion" ma:web="49c1fb53-399a-4d91-bfc2-0a118990ebe4">
      <xsd:simpleType>
        <xsd:restriction base="dms:Lookup"/>
      </xsd:simpleType>
    </xsd:element>
    <xsd:element name="LocLastLocAttemptVersionTypeLookup" ma:index="72" nillable="true" ma:displayName="Loc Last Loc Attempt Version Type" ma:default="" ma:list="{0F6EFE92-EA97-47A1-8B41-AB7AAC6F2484}" ma:internalName="LocLastLocAttemptVersionTypeLookup" ma:readOnly="true" ma:showField="LastLocAttemptVersionType" ma:web="49c1fb53-399a-4d91-bfc2-0a118990ebe4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0F6EFE92-EA97-47A1-8B41-AB7AAC6F2484}" ma:internalName="LocNewPublishedVersionLookup" ma:readOnly="true" ma:showField="NewPublishedVersion" ma:web="49c1fb53-399a-4d91-bfc2-0a118990ebe4">
      <xsd:simpleType>
        <xsd:restriction base="dms:Lookup"/>
      </xsd:simpleType>
    </xsd:element>
    <xsd:element name="LocOverallHandbackStatusLookup" ma:index="76" nillable="true" ma:displayName="Loc Overall Handback Status" ma:default="" ma:list="{0F6EFE92-EA97-47A1-8B41-AB7AAC6F2484}" ma:internalName="LocOverallHandbackStatusLookup" ma:readOnly="true" ma:showField="OverallHandbackStatus" ma:web="49c1fb53-399a-4d91-bfc2-0a118990ebe4">
      <xsd:simpleType>
        <xsd:restriction base="dms:Lookup"/>
      </xsd:simpleType>
    </xsd:element>
    <xsd:element name="LocOverallLocStatusLookup" ma:index="77" nillable="true" ma:displayName="Loc Overall Localize Status" ma:default="" ma:list="{0F6EFE92-EA97-47A1-8B41-AB7AAC6F2484}" ma:internalName="LocOverallLocStatusLookup" ma:readOnly="true" ma:showField="OverallLocStatus" ma:web="49c1fb53-399a-4d91-bfc2-0a118990ebe4">
      <xsd:simpleType>
        <xsd:restriction base="dms:Lookup"/>
      </xsd:simpleType>
    </xsd:element>
    <xsd:element name="LocOverallPreviewStatusLookup" ma:index="78" nillable="true" ma:displayName="Loc Overall Preview Status" ma:default="" ma:list="{0F6EFE92-EA97-47A1-8B41-AB7AAC6F2484}" ma:internalName="LocOverallPreviewStatusLookup" ma:readOnly="true" ma:showField="OverallPreviewStatus" ma:web="49c1fb53-399a-4d91-bfc2-0a118990ebe4">
      <xsd:simpleType>
        <xsd:restriction base="dms:Lookup"/>
      </xsd:simpleType>
    </xsd:element>
    <xsd:element name="LocOverallPublishStatusLookup" ma:index="79" nillable="true" ma:displayName="Loc Overall Publish Status" ma:default="" ma:list="{0F6EFE92-EA97-47A1-8B41-AB7AAC6F2484}" ma:internalName="LocOverallPublishStatusLookup" ma:readOnly="true" ma:showField="OverallPublishStatus" ma:web="49c1fb53-399a-4d91-bfc2-0a118990ebe4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0F6EFE92-EA97-47A1-8B41-AB7AAC6F2484}" ma:internalName="LocProcessedForHandoffsLookup" ma:readOnly="true" ma:showField="ProcessedForHandoffs" ma:web="49c1fb53-399a-4d91-bfc2-0a118990ebe4">
      <xsd:simpleType>
        <xsd:restriction base="dms:Lookup"/>
      </xsd:simpleType>
    </xsd:element>
    <xsd:element name="LocProcessedForMarketsLookup" ma:index="82" nillable="true" ma:displayName="Loc Processed For Markets" ma:default="" ma:list="{0F6EFE92-EA97-47A1-8B41-AB7AAC6F2484}" ma:internalName="LocProcessedForMarketsLookup" ma:readOnly="true" ma:showField="ProcessedForMarkets" ma:web="49c1fb53-399a-4d91-bfc2-0a118990ebe4">
      <xsd:simpleType>
        <xsd:restriction base="dms:Lookup"/>
      </xsd:simpleType>
    </xsd:element>
    <xsd:element name="LocPublishedDependentAssetsLookup" ma:index="83" nillable="true" ma:displayName="Loc Published Dependent Assets" ma:default="" ma:list="{0F6EFE92-EA97-47A1-8B41-AB7AAC6F2484}" ma:internalName="LocPublishedDependentAssetsLookup" ma:readOnly="true" ma:showField="PublishedDependentAssets" ma:web="49c1fb53-399a-4d91-bfc2-0a118990ebe4">
      <xsd:simpleType>
        <xsd:restriction base="dms:Lookup"/>
      </xsd:simpleType>
    </xsd:element>
    <xsd:element name="LocPublishedLinkedAssetsLookup" ma:index="84" nillable="true" ma:displayName="Loc Published Linked Assets" ma:default="" ma:list="{0F6EFE92-EA97-47A1-8B41-AB7AAC6F2484}" ma:internalName="LocPublishedLinkedAssetsLookup" ma:readOnly="true" ma:showField="PublishedLinkedAssets" ma:web="49c1fb53-399a-4d91-bfc2-0a118990ebe4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6e2371ae-b2bd-4992-837f-63963325355f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998FE1E4-65AF-4644-A335-DDF948C303E5}" ma:internalName="Markets" ma:readOnly="false" ma:showField="MarketNa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79DE6945-A8C8-4B02-AD64-E66D49B13DD1}" ma:internalName="NumOfRatingsLookup" ma:readOnly="true" ma:showField="NumOfRatings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79DE6945-A8C8-4B02-AD64-E66D49B13DD1}" ma:internalName="PublishStatusLookup" ma:readOnly="false" ma:showField="PublishStatus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502d106f-1a72-436f-9056-09977804f364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eaa5a869-0ce9-45b3-aa27-3f613c45af54}" ma:internalName="TaxCatchAll" ma:showField="CatchAllData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eaa5a869-0ce9-45b3-aa27-3f613c45af54}" ma:internalName="TaxCatchAllLabel" ma:readOnly="true" ma:showField="CatchAllDataLabel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19F482FD-4706-4284-9B82-A69A32AF05F1}">
  <ds:schemaRefs>
    <ds:schemaRef ds:uri="http://schemas.microsoft.com/office/2006/metadata/properties"/>
    <ds:schemaRef ds:uri="http://schemas.microsoft.com/office/infopath/2007/PartnerControls"/>
    <ds:schemaRef ds:uri="49c1fb53-399a-4d91-bfc2-0a118990ebe4"/>
  </ds:schemaRefs>
</ds:datastoreItem>
</file>

<file path=customXml/itemProps2.xml><?xml version="1.0" encoding="utf-8"?>
<ds:datastoreItem xmlns:ds="http://schemas.openxmlformats.org/officeDocument/2006/customXml" ds:itemID="{C480FE44-B6C2-4E24-AF15-C471C3303C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9c1fb53-399a-4d91-bfc2-0a118990eb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04B11B9-FB2E-440D-8D1F-933ED6D5C0C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프레젠테이션(수평선 테마)</Template>
  <TotalTime>3012</TotalTime>
  <Words>241</Words>
  <Application>Microsoft Office PowerPoint</Application>
  <PresentationFormat>화면 슬라이드 쇼(4:3)</PresentationFormat>
  <Paragraphs>53</Paragraphs>
  <Slides>6</Slides>
  <Notes>3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5" baseType="lpstr">
      <vt:lpstr>Adobe 고딕 Std B</vt:lpstr>
      <vt:lpstr>HY견고딕</vt:lpstr>
      <vt:lpstr>YDVYGO32</vt:lpstr>
      <vt:lpstr>YDVYGO34</vt:lpstr>
      <vt:lpstr>굴림</vt:lpstr>
      <vt:lpstr>Arial</vt:lpstr>
      <vt:lpstr>Times New Roman</vt:lpstr>
      <vt:lpstr>Wingdings</vt:lpstr>
      <vt:lpstr>Level</vt:lpstr>
      <vt:lpstr>PowerPoint 프레젠테이션</vt:lpstr>
      <vt:lpstr>Ⅲ. 진로 설계와 실천</vt:lpstr>
      <vt:lpstr>PowerPoint 프레젠테이션</vt:lpstr>
      <vt:lpstr>PowerPoint 프레젠테이션</vt:lpstr>
      <vt:lpstr>PowerPoint 프레젠테이션</vt:lpstr>
      <vt:lpstr>PowerPoint 프레젠테이션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I. 컴퓨팅 시스템</dc:title>
  <dc:subject/>
  <dc:creator>PC</dc:creator>
  <cp:keywords/>
  <dc:description/>
  <cp:lastModifiedBy>young yoon</cp:lastModifiedBy>
  <cp:revision>39</cp:revision>
  <dcterms:created xsi:type="dcterms:W3CDTF">2024-05-29T05:55:53Z</dcterms:created>
  <dcterms:modified xsi:type="dcterms:W3CDTF">2026-02-09T08:42:50Z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TC060874521042</vt:lpwstr>
  </property>
  <property fmtid="{D5CDD505-2E9C-101B-9397-08002B2CF9AE}" pid="3" name="InternalTags">
    <vt:lpwstr/>
  </property>
  <property fmtid="{D5CDD505-2E9C-101B-9397-08002B2CF9AE}" pid="4" name="ContentTypeId">
    <vt:lpwstr>0x01010070926BE6910EE541A5C8A9203B4061CC0400C52140320FE295488DD4381964E77F84</vt:lpwstr>
  </property>
  <property fmtid="{D5CDD505-2E9C-101B-9397-08002B2CF9AE}" pid="5" name="FeatureTags">
    <vt:lpwstr/>
  </property>
  <property fmtid="{D5CDD505-2E9C-101B-9397-08002B2CF9AE}" pid="6" name="LocalizationTags">
    <vt:lpwstr/>
  </property>
  <property fmtid="{D5CDD505-2E9C-101B-9397-08002B2CF9AE}" pid="7" name="ScenarioTags">
    <vt:lpwstr/>
  </property>
  <property fmtid="{D5CDD505-2E9C-101B-9397-08002B2CF9AE}" pid="8" name="CampaignTags">
    <vt:lpwstr/>
  </property>
  <property fmtid="{D5CDD505-2E9C-101B-9397-08002B2CF9AE}" pid="9" name="Order">
    <vt:r8>12803100</vt:r8>
  </property>
  <property fmtid="{D5CDD505-2E9C-101B-9397-08002B2CF9AE}" pid="10" name="HiddenCategoryTags">
    <vt:lpwstr/>
  </property>
  <property fmtid="{D5CDD505-2E9C-101B-9397-08002B2CF9AE}" pid="11" name="ImageGenStatus">
    <vt:i4>0</vt:i4>
  </property>
  <property fmtid="{D5CDD505-2E9C-101B-9397-08002B2CF9AE}" pid="12" name="CategoryTags">
    <vt:lpwstr/>
  </property>
  <property fmtid="{D5CDD505-2E9C-101B-9397-08002B2CF9AE}" pid="13" name="Applications">
    <vt:lpwstr/>
  </property>
  <property fmtid="{D5CDD505-2E9C-101B-9397-08002B2CF9AE}" pid="14" name="LocMarketGroupTiers">
    <vt:lpwstr>,t:Tier 1,t:Tier 2,t:Tier 3,</vt:lpwstr>
  </property>
</Properties>
</file>