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7" r:id="rId4"/>
  </p:sldMasterIdLst>
  <p:notesMasterIdLst>
    <p:notesMasterId r:id="rId14"/>
  </p:notesMasterIdLst>
  <p:sldIdLst>
    <p:sldId id="256" r:id="rId5"/>
    <p:sldId id="261" r:id="rId6"/>
    <p:sldId id="303" r:id="rId7"/>
    <p:sldId id="336" r:id="rId8"/>
    <p:sldId id="337" r:id="rId9"/>
    <p:sldId id="284" r:id="rId10"/>
    <p:sldId id="302" r:id="rId11"/>
    <p:sldId id="300" r:id="rId12"/>
    <p:sldId id="278" r:id="rId13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14CE7B7-6F5C-47BB-85DF-70DFC9C843B0}" v="8" dt="2026-02-09T06:41:12.78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84" autoAdjust="0"/>
    <p:restoredTop sz="94647" autoAdjust="0"/>
  </p:normalViewPr>
  <p:slideViewPr>
    <p:cSldViewPr>
      <p:cViewPr varScale="1">
        <p:scale>
          <a:sx n="101" d="100"/>
          <a:sy n="101" d="100"/>
        </p:scale>
        <p:origin x="1272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oung yoon" userId="91498ed6ae028579" providerId="LiveId" clId="{9C0A59D4-9A4E-4869-A37E-C7E1C3EAE03D}"/>
    <pc:docChg chg="modSld">
      <pc:chgData name="young yoon" userId="91498ed6ae028579" providerId="LiveId" clId="{9C0A59D4-9A4E-4869-A37E-C7E1C3EAE03D}" dt="2026-02-09T06:41:12.789" v="7"/>
      <pc:docMkLst>
        <pc:docMk/>
      </pc:docMkLst>
      <pc:sldChg chg="modAnim">
        <pc:chgData name="young yoon" userId="91498ed6ae028579" providerId="LiveId" clId="{9C0A59D4-9A4E-4869-A37E-C7E1C3EAE03D}" dt="2026-02-09T06:39:43.476" v="1"/>
        <pc:sldMkLst>
          <pc:docMk/>
          <pc:sldMk cId="2120378583" sldId="284"/>
        </pc:sldMkLst>
      </pc:sldChg>
      <pc:sldChg chg="modAnim">
        <pc:chgData name="young yoon" userId="91498ed6ae028579" providerId="LiveId" clId="{9C0A59D4-9A4E-4869-A37E-C7E1C3EAE03D}" dt="2026-02-09T06:41:12.789" v="7"/>
        <pc:sldMkLst>
          <pc:docMk/>
          <pc:sldMk cId="717917214" sldId="300"/>
        </pc:sldMkLst>
      </pc:sldChg>
      <pc:sldChg chg="modAnim">
        <pc:chgData name="young yoon" userId="91498ed6ae028579" providerId="LiveId" clId="{9C0A59D4-9A4E-4869-A37E-C7E1C3EAE03D}" dt="2026-02-09T06:39:55.765" v="5"/>
        <pc:sldMkLst>
          <pc:docMk/>
          <pc:sldMk cId="3439310675" sldId="30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FCB31F6-2FEA-4AF6-A608-EFC2F92AFC7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3660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1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2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270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7577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773901-56E1-EA04-263E-244786DE4A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4A6A3D06-CDB0-EE6B-B10C-4D4D54F007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D6683960-45F2-95DA-FB3A-A6F7DC2B6D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55C33DF-0445-4CBC-CD6A-2F45CF70456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6444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E42D77-C948-352C-1D05-C4F48C3576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180A8200-1978-0E5B-1256-EC5CE894F9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676064F7-DED8-9D7D-5831-DD063C9E43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68B2B49-FF7A-E309-3F53-E9F2949594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802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7577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6642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006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980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pPr lvl="0"/>
            <a:r>
              <a:rPr lang="ko-KR" altLang="en-US" noProof="0"/>
              <a:t>마스터 제목 스타일 편집</a:t>
            </a:r>
            <a:endParaRPr lang="en-US" noProof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pPr lvl="0"/>
            <a:r>
              <a:rPr lang="ko-KR" altLang="en-US" noProof="0"/>
              <a:t>클릭하여 마스터 부제목 스타일 편집</a:t>
            </a:r>
            <a:endParaRPr lang="en-US" noProof="0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A86BE39-BE3A-48C1-A045-FD1AD5F5130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6392" name="Rectangle 8" descr="Gold bar"/>
          <p:cNvSpPr>
            <a:spLocks noChangeArrowheads="1"/>
          </p:cNvSpPr>
          <p:nvPr/>
        </p:nvSpPr>
        <p:spPr bwMode="auto">
          <a:xfrm>
            <a:off x="228600" y="2889250"/>
            <a:ext cx="2870200" cy="2016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3" name="Rectangle 9" descr="Orange bar"/>
          <p:cNvSpPr>
            <a:spLocks noChangeArrowheads="1"/>
          </p:cNvSpPr>
          <p:nvPr/>
        </p:nvSpPr>
        <p:spPr bwMode="auto">
          <a:xfrm>
            <a:off x="3098800" y="2889250"/>
            <a:ext cx="2870200" cy="2016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4" name="Rectangle 10" descr="Slate bar"/>
          <p:cNvSpPr>
            <a:spLocks noChangeArrowheads="1"/>
          </p:cNvSpPr>
          <p:nvPr/>
        </p:nvSpPr>
        <p:spPr bwMode="auto">
          <a:xfrm>
            <a:off x="5969000" y="2889250"/>
            <a:ext cx="2870200" cy="20161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F928C-1304-4FCF-B1FE-E58E659C20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42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BF457-1B89-4FB8-B5B6-2396275BD80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716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제목, 텍스트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6290E6F-4E3F-41C2-8AB3-35077E51D9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343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제목, 텍스트 및 클립 아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r>
              <a:rPr lang="ko-KR" altLang="en-US"/>
              <a:t>온라인 이미지를 추가하려면 아이콘을 클릭하세요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A41DC2D-CE22-4452-9330-733326E99D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927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6D15D-A852-4CD8-9A3A-849FE3857B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72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AD331-EFAC-41D9-9F12-FD8D4C8312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220379-1FF7-439A-909F-B9047C7E4C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841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FA7283-45F0-4CF9-ACA0-2CA7741825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294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D4388-AEAC-466B-9ED3-FD44F0FA8A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89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59A81-AC6A-4000-B556-C65FD00780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76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0CFC6-C2D9-443C-A7CF-290065ED62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834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B324D-0E9B-4FB3-82FE-512DFC8E607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782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938A4918-E4C7-4C66-94BB-F06A3F6B590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5367" name="Rectangle 7" descr="Gold bar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9" name="Rectangle 9" descr="Orange bar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70" name="Rectangle 10" descr="Slate bar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3E5FE81A-0C65-B921-120D-0C0CDD687B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980728"/>
            <a:ext cx="7772400" cy="1400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sz="5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ko-KR" altLang="en-US" sz="30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나의 꿈을 찾아가는 </a:t>
            </a:r>
            <a:br>
              <a:rPr lang="en-US" altLang="ko-KR" sz="54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</a:br>
            <a:r>
              <a:rPr lang="ko-KR" altLang="en-US" sz="54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 탐색 워크북</a:t>
            </a:r>
            <a:endParaRPr lang="ko-KR" altLang="en-US" kern="0" dirty="0">
              <a:ea typeface="굴림" charset="-127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80728"/>
            <a:ext cx="7772400" cy="1400274"/>
          </a:xfrm>
        </p:spPr>
        <p:txBody>
          <a:bodyPr/>
          <a:lstStyle/>
          <a:p>
            <a:pPr algn="l"/>
            <a:r>
              <a:rPr lang="en-US" altLang="ko-KR" sz="60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Ⅲ.</a:t>
            </a:r>
            <a:r>
              <a:rPr lang="en-US" altLang="ko-KR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 </a:t>
            </a:r>
            <a:r>
              <a:rPr lang="ko-KR" altLang="en-US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 설계와 실천</a:t>
            </a:r>
            <a:endParaRPr lang="ko-KR" altLang="en-US" sz="5400" dirty="0">
              <a:ea typeface="굴림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2" name="TextBox 3">
            <a:extLst>
              <a:ext uri="{FF2B5EF4-FFF2-40B4-BE49-F238E27FC236}">
                <a16:creationId xmlns:a16="http://schemas.microsoft.com/office/drawing/2014/main" id="{6EB9F596-C1FD-AFFE-E8A5-3BB1F386617B}"/>
              </a:ext>
            </a:extLst>
          </p:cNvPr>
          <p:cNvSpPr txBox="1"/>
          <p:nvPr/>
        </p:nvSpPr>
        <p:spPr>
          <a:xfrm>
            <a:off x="2123728" y="3284984"/>
            <a:ext cx="5814393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altLang="ko-KR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23 </a:t>
            </a:r>
            <a:r>
              <a:rPr lang="ko-KR" altLang="en-US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합리적인 진로 의사 결정하기 </a:t>
            </a:r>
            <a:endParaRPr lang="ko-KR" altLang="en-US" sz="25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70622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6943"/>
            <a:ext cx="891921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0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 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23_ 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합리적인 진로 의사 결정하기 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471844" y="1007458"/>
            <a:ext cx="84883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 </a:t>
            </a:r>
            <a:r>
              <a:rPr lang="en-US" altLang="ko-KR" sz="1800" b="0" i="0" u="none" strike="noStrike" baseline="0" dirty="0">
                <a:solidFill>
                  <a:srgbClr val="FFFFFF"/>
                </a:solidFill>
                <a:latin typeface="YDVYGO35"/>
              </a:rPr>
              <a:t>3</a:t>
            </a:r>
            <a:r>
              <a:rPr lang="en-US" altLang="ko-KR" sz="2000" b="1" i="0" u="none" strike="noStrike" baseline="0" dirty="0">
                <a:solidFill>
                  <a:srgbClr val="000000"/>
                </a:solidFill>
              </a:rPr>
              <a:t>2.</a:t>
            </a:r>
            <a:r>
              <a:rPr lang="en-US" altLang="ko-KR" sz="2000" b="1" spc="-20" dirty="0"/>
              <a:t> </a:t>
            </a:r>
            <a:r>
              <a:rPr lang="ko-KR" altLang="en-US" sz="2000" b="1" dirty="0">
                <a:latin typeface="+mn-ea"/>
              </a:rPr>
              <a:t>다음은 진로 의사 결정을 내리는 과정이다</a:t>
            </a:r>
            <a:r>
              <a:rPr lang="en-US" altLang="ko-KR" sz="2000" b="1" dirty="0">
                <a:latin typeface="+mn-ea"/>
              </a:rPr>
              <a:t>. </a:t>
            </a:r>
            <a:r>
              <a:rPr lang="ko-KR" altLang="en-US" sz="2000" b="1" dirty="0">
                <a:latin typeface="+mn-ea"/>
              </a:rPr>
              <a:t>순서대로 연습해 보자</a:t>
            </a:r>
            <a:r>
              <a:rPr lang="en-US" altLang="ko-KR" sz="2000" b="1" dirty="0">
                <a:latin typeface="+mn-ea"/>
              </a:rPr>
              <a:t>.</a:t>
            </a:r>
            <a:endParaRPr lang="en-US" altLang="ko-KR" sz="2000" b="1" spc="-20" dirty="0">
              <a:latin typeface="+mn-ea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8A84AB44-521E-9B27-066E-3831FEA31E8C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pic>
        <p:nvPicPr>
          <p:cNvPr id="13" name="그림 1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6166313-3262-5A22-235E-E4AF2136B98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  <p:pic>
        <p:nvPicPr>
          <p:cNvPr id="22" name="그림 21">
            <a:extLst>
              <a:ext uri="{FF2B5EF4-FFF2-40B4-BE49-F238E27FC236}">
                <a16:creationId xmlns:a16="http://schemas.microsoft.com/office/drawing/2014/main" id="{1254FA58-5297-6282-52D2-E43375F4AD4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19" y="1904086"/>
            <a:ext cx="8667381" cy="373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266856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752403-DAF8-9791-1DF7-3C10FED7AE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AF01F1C-8630-D629-14AD-E797311C86A6}"/>
              </a:ext>
            </a:extLst>
          </p:cNvPr>
          <p:cNvSpPr txBox="1"/>
          <p:nvPr/>
        </p:nvSpPr>
        <p:spPr>
          <a:xfrm>
            <a:off x="234428" y="-6943"/>
            <a:ext cx="891921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4D57CB75-04CA-77BF-5560-FF3ED03141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B5B301A-63C4-1AD5-4A34-E17E61066858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95CDEC92-BABD-5FBF-AE2B-7DC761F50099}"/>
              </a:ext>
            </a:extLst>
          </p:cNvPr>
          <p:cNvSpPr/>
          <p:nvPr/>
        </p:nvSpPr>
        <p:spPr>
          <a:xfrm>
            <a:off x="234428" y="0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691BCEC-9C5B-E96F-4EB1-D561D68ADC56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 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23_ 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합리적인 진로 의사 결정하기 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EA1DD50F-47A0-87F8-FB32-C88430D06A86}"/>
              </a:ext>
            </a:extLst>
          </p:cNvPr>
          <p:cNvSpPr txBox="1">
            <a:spLocks/>
          </p:cNvSpPr>
          <p:nvPr/>
        </p:nvSpPr>
        <p:spPr bwMode="auto">
          <a:xfrm>
            <a:off x="471844" y="1007458"/>
            <a:ext cx="84883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 </a:t>
            </a:r>
            <a:r>
              <a:rPr lang="en-US" altLang="ko-KR" sz="1800" b="0" i="0" u="none" strike="noStrike" baseline="0" dirty="0">
                <a:solidFill>
                  <a:srgbClr val="FFFFFF"/>
                </a:solidFill>
                <a:latin typeface="YDVYGO35"/>
              </a:rPr>
              <a:t>3</a:t>
            </a:r>
            <a:r>
              <a:rPr lang="en-US" altLang="ko-KR" sz="2000" b="1" i="0" u="none" strike="noStrike" baseline="0" dirty="0">
                <a:solidFill>
                  <a:srgbClr val="000000"/>
                </a:solidFill>
              </a:rPr>
              <a:t>2.</a:t>
            </a:r>
            <a:r>
              <a:rPr lang="en-US" altLang="ko-KR" sz="2000" b="1" spc="-20" dirty="0"/>
              <a:t> </a:t>
            </a:r>
            <a:r>
              <a:rPr lang="ko-KR" altLang="en-US" sz="2000" b="1" dirty="0">
                <a:latin typeface="+mn-ea"/>
              </a:rPr>
              <a:t>다음은 진로 의사 결정을 내리는 과정이다</a:t>
            </a:r>
            <a:r>
              <a:rPr lang="en-US" altLang="ko-KR" sz="2000" b="1" dirty="0">
                <a:latin typeface="+mn-ea"/>
              </a:rPr>
              <a:t>. </a:t>
            </a:r>
            <a:r>
              <a:rPr lang="ko-KR" altLang="en-US" sz="2000" b="1" dirty="0">
                <a:latin typeface="+mn-ea"/>
              </a:rPr>
              <a:t>순서대로 연습해 보자</a:t>
            </a:r>
            <a:r>
              <a:rPr lang="en-US" altLang="ko-KR" sz="2000" b="1" dirty="0">
                <a:latin typeface="+mn-ea"/>
              </a:rPr>
              <a:t>.</a:t>
            </a:r>
            <a:endParaRPr lang="en-US" altLang="ko-KR" sz="2000" b="1" spc="-20" dirty="0">
              <a:latin typeface="+mn-ea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096BAB43-93FC-0B91-2915-C4AF1B634E7A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pic>
        <p:nvPicPr>
          <p:cNvPr id="13" name="그림 1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D89408A-0530-D6FA-32AC-5E117C0EF77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96ADB035-47C4-82E2-66AE-397A35489A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9606" y="1630934"/>
            <a:ext cx="3974402" cy="3617420"/>
          </a:xfrm>
          <a:prstGeom prst="rect">
            <a:avLst/>
          </a:prstGeom>
        </p:spPr>
      </p:pic>
      <p:pic>
        <p:nvPicPr>
          <p:cNvPr id="22" name="그림 21">
            <a:extLst>
              <a:ext uri="{FF2B5EF4-FFF2-40B4-BE49-F238E27FC236}">
                <a16:creationId xmlns:a16="http://schemas.microsoft.com/office/drawing/2014/main" id="{50B5AE06-2307-3C1E-B401-41073B0864A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07373" y="1373289"/>
            <a:ext cx="4125067" cy="5187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749570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7029F8-65B5-D3E0-11FD-5D5C4D8E87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B9C71BA-AE50-1A35-A033-DA145B241992}"/>
              </a:ext>
            </a:extLst>
          </p:cNvPr>
          <p:cNvSpPr txBox="1"/>
          <p:nvPr/>
        </p:nvSpPr>
        <p:spPr>
          <a:xfrm>
            <a:off x="234428" y="-6943"/>
            <a:ext cx="891921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F77FC54E-85DB-6628-4906-6F8536B248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C83E350-1DCB-D3EF-0F8B-051E17F26E3B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B446848C-326F-67E9-D8BE-68C05A0B0BD9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74239EE3-4A45-093B-CC09-438FAA54123F}"/>
              </a:ext>
            </a:extLst>
          </p:cNvPr>
          <p:cNvSpPr/>
          <p:nvPr/>
        </p:nvSpPr>
        <p:spPr>
          <a:xfrm>
            <a:off x="234428" y="0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1001C84-9E0E-B4AE-ED33-A0CE4C7D3549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 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23_ 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합리적인 진로 의사 결정하기 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6BE27EFE-EA9B-FA40-C5BC-811BBD6F0553}"/>
              </a:ext>
            </a:extLst>
          </p:cNvPr>
          <p:cNvSpPr txBox="1">
            <a:spLocks/>
          </p:cNvSpPr>
          <p:nvPr/>
        </p:nvSpPr>
        <p:spPr bwMode="auto">
          <a:xfrm>
            <a:off x="471844" y="1007458"/>
            <a:ext cx="84883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 </a:t>
            </a:r>
            <a:r>
              <a:rPr lang="en-US" altLang="ko-KR" sz="1800" b="0" i="0" u="none" strike="noStrike" baseline="0" dirty="0">
                <a:solidFill>
                  <a:srgbClr val="FFFFFF"/>
                </a:solidFill>
                <a:latin typeface="YDVYGO35"/>
              </a:rPr>
              <a:t>3</a:t>
            </a:r>
            <a:r>
              <a:rPr lang="en-US" altLang="ko-KR" sz="2000" b="1" i="0" u="none" strike="noStrike" baseline="0" dirty="0">
                <a:solidFill>
                  <a:srgbClr val="000000"/>
                </a:solidFill>
              </a:rPr>
              <a:t>2.</a:t>
            </a:r>
            <a:r>
              <a:rPr lang="en-US" altLang="ko-KR" sz="2000" b="1" spc="-20" dirty="0"/>
              <a:t> </a:t>
            </a:r>
            <a:r>
              <a:rPr lang="ko-KR" altLang="en-US" sz="2000" b="1" dirty="0">
                <a:latin typeface="+mn-ea"/>
              </a:rPr>
              <a:t>다음은 진로 의사 결정을 내리는 과정이다</a:t>
            </a:r>
            <a:r>
              <a:rPr lang="en-US" altLang="ko-KR" sz="2000" b="1" dirty="0">
                <a:latin typeface="+mn-ea"/>
              </a:rPr>
              <a:t>. </a:t>
            </a:r>
            <a:r>
              <a:rPr lang="ko-KR" altLang="en-US" sz="2000" b="1" dirty="0">
                <a:latin typeface="+mn-ea"/>
              </a:rPr>
              <a:t>순서대로 연습해 보자</a:t>
            </a:r>
            <a:r>
              <a:rPr lang="en-US" altLang="ko-KR" sz="2000" b="1" dirty="0">
                <a:latin typeface="+mn-ea"/>
              </a:rPr>
              <a:t>.</a:t>
            </a:r>
            <a:endParaRPr lang="en-US" altLang="ko-KR" sz="2000" b="1" spc="-20" dirty="0">
              <a:latin typeface="+mn-ea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D479DB22-3636-7134-27CC-677C8C1AC7CA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pic>
        <p:nvPicPr>
          <p:cNvPr id="13" name="그림 1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10EE8D0-573B-55DA-F1BB-F597BF5AB6A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64B7D01C-F413-212D-3FB8-02171807AA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9592" y="1816800"/>
            <a:ext cx="5760641" cy="3428112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10BE66F9-A226-D50A-893C-E46CA496AC1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8027" y="2375071"/>
            <a:ext cx="1417320" cy="2892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791184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6943"/>
            <a:ext cx="891921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0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 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23_ 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합리적인 진로 의사 결정하기 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83B0247C-9A6F-6449-1672-D0DC95698C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341" y="1889214"/>
            <a:ext cx="3553321" cy="2562582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78792049-288E-44A6-2042-580D30E437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9996" y="3922485"/>
            <a:ext cx="3553321" cy="256258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66B8371-ACB4-56AC-703D-8F8F1C9EF2BC}"/>
              </a:ext>
            </a:extLst>
          </p:cNvPr>
          <p:cNvSpPr txBox="1"/>
          <p:nvPr/>
        </p:nvSpPr>
        <p:spPr>
          <a:xfrm>
            <a:off x="1027875" y="2621017"/>
            <a:ext cx="318173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000" dirty="0">
                <a:solidFill>
                  <a:srgbClr val="FF0000"/>
                </a:solidFill>
              </a:rPr>
              <a:t>나는 헤어 </a:t>
            </a:r>
            <a:endParaRPr lang="en-US" altLang="ko-KR" sz="2000" dirty="0">
              <a:solidFill>
                <a:srgbClr val="FF0000"/>
              </a:solidFill>
            </a:endParaRPr>
          </a:p>
          <a:p>
            <a:r>
              <a:rPr lang="ko-KR" altLang="en-US" sz="2000" dirty="0">
                <a:solidFill>
                  <a:srgbClr val="FF0000"/>
                </a:solidFill>
              </a:rPr>
              <a:t>디자이너가 되고 싶은데</a:t>
            </a:r>
            <a:r>
              <a:rPr lang="en-US" altLang="ko-KR" sz="2000" dirty="0">
                <a:solidFill>
                  <a:srgbClr val="FF0000"/>
                </a:solidFill>
              </a:rPr>
              <a:t>, </a:t>
            </a:r>
          </a:p>
          <a:p>
            <a:pPr marL="268288" indent="-268288"/>
            <a:r>
              <a:rPr lang="ko-KR" altLang="en-US" sz="2000" dirty="0">
                <a:solidFill>
                  <a:srgbClr val="FF0000"/>
                </a:solidFill>
              </a:rPr>
              <a:t>부모님은 공무원이 </a:t>
            </a:r>
            <a:endParaRPr lang="en-US" altLang="ko-KR" sz="2000" dirty="0">
              <a:solidFill>
                <a:srgbClr val="FF0000"/>
              </a:solidFill>
            </a:endParaRPr>
          </a:p>
          <a:p>
            <a:pPr marL="268288" indent="-268288"/>
            <a:r>
              <a:rPr lang="ko-KR" altLang="en-US" sz="2000" dirty="0">
                <a:solidFill>
                  <a:srgbClr val="FF0000"/>
                </a:solidFill>
              </a:rPr>
              <a:t>되라고 한다</a:t>
            </a:r>
            <a:r>
              <a:rPr lang="en-US" altLang="ko-KR" sz="2000" dirty="0">
                <a:solidFill>
                  <a:srgbClr val="FF0000"/>
                </a:solidFill>
              </a:rPr>
              <a:t>.</a:t>
            </a:r>
            <a:endParaRPr lang="ko-KR" altLang="en-US" sz="2000" kern="0" spc="0" dirty="0">
              <a:solidFill>
                <a:srgbClr val="FF0000"/>
              </a:solidFill>
              <a:effectLst/>
              <a:latin typeface="새굴림" panose="02030600000101010101" pitchFamily="18" charset="-127"/>
              <a:ea typeface="새굴림" panose="02030600000101010101" pitchFamily="18" charset="-127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B706F90-643E-5328-880E-86F5E33B4F27}"/>
              </a:ext>
            </a:extLst>
          </p:cNvPr>
          <p:cNvSpPr txBox="1"/>
          <p:nvPr/>
        </p:nvSpPr>
        <p:spPr>
          <a:xfrm>
            <a:off x="5034775" y="4480381"/>
            <a:ext cx="3352035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8288" indent="-268288"/>
            <a:r>
              <a:rPr lang="en-US" altLang="ko-KR" sz="2000" dirty="0">
                <a:solidFill>
                  <a:srgbClr val="FF0000"/>
                </a:solidFill>
              </a:rPr>
              <a:t>1. </a:t>
            </a:r>
            <a:r>
              <a:rPr lang="ko-KR" altLang="en-US" sz="2000" dirty="0">
                <a:solidFill>
                  <a:srgbClr val="FF0000"/>
                </a:solidFill>
              </a:rPr>
              <a:t>헤어 디자이너가 되기 위해 </a:t>
            </a:r>
            <a:r>
              <a:rPr lang="ko-KR" altLang="en-US" sz="2000" dirty="0" err="1">
                <a:solidFill>
                  <a:srgbClr val="FF0000"/>
                </a:solidFill>
              </a:rPr>
              <a:t>미용특성화고로</a:t>
            </a:r>
            <a:r>
              <a:rPr lang="ko-KR" altLang="en-US" sz="2000" dirty="0">
                <a:solidFill>
                  <a:srgbClr val="FF0000"/>
                </a:solidFill>
              </a:rPr>
              <a:t> 진학</a:t>
            </a:r>
          </a:p>
          <a:p>
            <a:r>
              <a:rPr lang="en-US" altLang="ko-KR" sz="2000" dirty="0">
                <a:solidFill>
                  <a:srgbClr val="FF0000"/>
                </a:solidFill>
              </a:rPr>
              <a:t>2. </a:t>
            </a:r>
            <a:r>
              <a:rPr lang="ko-KR" altLang="en-US" sz="2000" dirty="0">
                <a:solidFill>
                  <a:srgbClr val="FF0000"/>
                </a:solidFill>
              </a:rPr>
              <a:t>대학 진학 후 </a:t>
            </a:r>
            <a:endParaRPr lang="en-US" altLang="ko-KR" sz="2000" dirty="0">
              <a:solidFill>
                <a:srgbClr val="FF0000"/>
              </a:solidFill>
            </a:endParaRPr>
          </a:p>
          <a:p>
            <a:pPr marL="268288"/>
            <a:r>
              <a:rPr lang="ko-KR" altLang="en-US" sz="2000" dirty="0">
                <a:solidFill>
                  <a:srgbClr val="FF0000"/>
                </a:solidFill>
              </a:rPr>
              <a:t>공무원 준비</a:t>
            </a:r>
          </a:p>
        </p:txBody>
      </p:sp>
      <p:sp>
        <p:nvSpPr>
          <p:cNvPr id="40" name="모서리가 둥근 직사각형 37">
            <a:extLst>
              <a:ext uri="{FF2B5EF4-FFF2-40B4-BE49-F238E27FC236}">
                <a16:creationId xmlns:a16="http://schemas.microsoft.com/office/drawing/2014/main" id="{09A9680C-4966-6C21-D7D7-7EC3701B5553}"/>
              </a:ext>
            </a:extLst>
          </p:cNvPr>
          <p:cNvSpPr/>
          <p:nvPr/>
        </p:nvSpPr>
        <p:spPr bwMode="auto">
          <a:xfrm>
            <a:off x="7600983" y="1538272"/>
            <a:ext cx="785827" cy="428628"/>
          </a:xfrm>
          <a:prstGeom prst="roundRect">
            <a:avLst/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pic>
        <p:nvPicPr>
          <p:cNvPr id="13" name="그림 1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6166313-3262-5A22-235E-E4AF2136B98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6E5546A2-5BA5-E7BA-DD1A-373D3B64AAEC}"/>
              </a:ext>
            </a:extLst>
          </p:cNvPr>
          <p:cNvSpPr txBox="1">
            <a:spLocks/>
          </p:cNvSpPr>
          <p:nvPr/>
        </p:nvSpPr>
        <p:spPr bwMode="auto">
          <a:xfrm>
            <a:off x="471844" y="1007458"/>
            <a:ext cx="84883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 </a:t>
            </a:r>
            <a:r>
              <a:rPr lang="en-US" altLang="ko-KR" sz="1800" b="0" i="0" u="none" strike="noStrike" baseline="0" dirty="0">
                <a:solidFill>
                  <a:srgbClr val="FFFFFF"/>
                </a:solidFill>
                <a:latin typeface="YDVYGO35"/>
              </a:rPr>
              <a:t>3</a:t>
            </a:r>
            <a:r>
              <a:rPr lang="en-US" altLang="ko-KR" sz="2000" b="1" i="0" u="none" strike="noStrike" baseline="0" dirty="0">
                <a:solidFill>
                  <a:srgbClr val="000000"/>
                </a:solidFill>
              </a:rPr>
              <a:t>2.</a:t>
            </a:r>
            <a:r>
              <a:rPr lang="en-US" altLang="ko-KR" sz="2000" b="1" spc="-20" dirty="0"/>
              <a:t>  </a:t>
            </a:r>
            <a:r>
              <a:rPr lang="ko-KR" altLang="en-US" sz="2000" b="1" i="0" u="none" strike="noStrike" baseline="0" dirty="0">
                <a:latin typeface="+mn-ea"/>
              </a:rPr>
              <a:t>진로 의사 결정에 따라 합리적인 진로 의사 결정을 해 보자</a:t>
            </a:r>
            <a:r>
              <a:rPr lang="en-US" altLang="ko-KR" sz="2000" b="1" i="0" u="none" strike="noStrike" baseline="0" dirty="0">
                <a:latin typeface="+mn-ea"/>
              </a:rPr>
              <a:t>.</a:t>
            </a:r>
            <a:endParaRPr lang="en-US" altLang="ko-KR" sz="2000" b="1" spc="-20" dirty="0">
              <a:latin typeface="+mn-ea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4B513AD3-F662-59E1-9CA8-F7E320FBC17E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0 2</a:t>
            </a:r>
            <a:endParaRPr lang="ko-KR" altLang="en-US" sz="2000" b="1" spc="-300" dirty="0">
              <a:effectLst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2037858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6943"/>
            <a:ext cx="891921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0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 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23_ 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합리적인 진로 의사 결정하기 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471844" y="1007458"/>
            <a:ext cx="84883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 </a:t>
            </a:r>
            <a:r>
              <a:rPr lang="en-US" altLang="ko-KR" sz="1800" b="0" i="0" u="none" strike="noStrike" baseline="0" dirty="0">
                <a:solidFill>
                  <a:srgbClr val="FFFFFF"/>
                </a:solidFill>
                <a:latin typeface="YDVYGO35"/>
              </a:rPr>
              <a:t>3</a:t>
            </a:r>
            <a:r>
              <a:rPr lang="en-US" altLang="ko-KR" sz="2000" b="1" i="0" u="none" strike="noStrike" baseline="0" dirty="0">
                <a:solidFill>
                  <a:srgbClr val="000000"/>
                </a:solidFill>
              </a:rPr>
              <a:t>2.</a:t>
            </a:r>
            <a:r>
              <a:rPr lang="en-US" altLang="ko-KR" sz="2000" b="1" spc="-20" dirty="0"/>
              <a:t>  </a:t>
            </a:r>
            <a:r>
              <a:rPr lang="ko-KR" altLang="en-US" sz="2000" b="1" i="0" u="none" strike="noStrike" baseline="0" dirty="0">
                <a:latin typeface="+mn-ea"/>
              </a:rPr>
              <a:t>진로 의사 결정에 따라 합리적인 진로 의사 결정을 해 보자</a:t>
            </a:r>
            <a:r>
              <a:rPr lang="en-US" altLang="ko-KR" sz="2000" b="1" i="0" u="none" strike="noStrike" baseline="0" dirty="0">
                <a:latin typeface="+mn-ea"/>
              </a:rPr>
              <a:t>.</a:t>
            </a:r>
            <a:endParaRPr lang="en-US" altLang="ko-KR" sz="2000" b="1" spc="-20" dirty="0">
              <a:latin typeface="+mn-ea"/>
            </a:endParaRP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F695BE93-C370-7F87-9A16-1C4840AC08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046" y="1887573"/>
            <a:ext cx="3263600" cy="2765564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8A84AB44-521E-9B27-066E-3831FEA31E8C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A857A46-7F3A-7FB1-1442-668268024265}"/>
              </a:ext>
            </a:extLst>
          </p:cNvPr>
          <p:cNvSpPr txBox="1"/>
          <p:nvPr/>
        </p:nvSpPr>
        <p:spPr>
          <a:xfrm>
            <a:off x="1013201" y="2456334"/>
            <a:ext cx="3388904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8288" indent="-268288"/>
            <a:r>
              <a:rPr lang="en-US" altLang="ko-KR" sz="2000" dirty="0">
                <a:solidFill>
                  <a:srgbClr val="FF0000"/>
                </a:solidFill>
              </a:rPr>
              <a:t>1.</a:t>
            </a:r>
            <a:r>
              <a:rPr lang="ko-KR" altLang="en-US" sz="2000" dirty="0">
                <a:solidFill>
                  <a:srgbClr val="FF0000"/>
                </a:solidFill>
              </a:rPr>
              <a:t> 진로심리 검사 결과 어떤 직업군이 추천되었나</a:t>
            </a:r>
            <a:r>
              <a:rPr lang="en-US" altLang="ko-KR" sz="2000" dirty="0">
                <a:solidFill>
                  <a:srgbClr val="FF0000"/>
                </a:solidFill>
              </a:rPr>
              <a:t>?</a:t>
            </a:r>
          </a:p>
          <a:p>
            <a:r>
              <a:rPr lang="en-US" altLang="ko-KR" sz="2000" dirty="0">
                <a:solidFill>
                  <a:srgbClr val="FF0000"/>
                </a:solidFill>
              </a:rPr>
              <a:t> </a:t>
            </a:r>
          </a:p>
          <a:p>
            <a:pPr marL="271463" indent="-271463"/>
            <a:r>
              <a:rPr lang="en-US" altLang="ko-KR" sz="2000" dirty="0">
                <a:solidFill>
                  <a:srgbClr val="FF0000"/>
                </a:solidFill>
              </a:rPr>
              <a:t>2. </a:t>
            </a:r>
            <a:r>
              <a:rPr lang="ko-KR" altLang="en-US" sz="2000" dirty="0">
                <a:solidFill>
                  <a:srgbClr val="FF0000"/>
                </a:solidFill>
              </a:rPr>
              <a:t>현실적으로 실현 가능한가</a:t>
            </a:r>
            <a:r>
              <a:rPr lang="en-US" altLang="ko-KR" sz="2000" dirty="0">
                <a:solidFill>
                  <a:srgbClr val="FF0000"/>
                </a:solidFill>
              </a:rPr>
              <a:t>?</a:t>
            </a:r>
            <a:endParaRPr lang="ko-KR" altLang="en-US" sz="2000" kern="0" spc="0" dirty="0">
              <a:solidFill>
                <a:srgbClr val="FF0000"/>
              </a:solidFill>
              <a:effectLst/>
              <a:latin typeface="새굴림" panose="02030600000101010101" pitchFamily="18" charset="-127"/>
              <a:ea typeface="새굴림" panose="02030600000101010101" pitchFamily="18" charset="-127"/>
            </a:endParaRPr>
          </a:p>
        </p:txBody>
      </p:sp>
      <p:sp>
        <p:nvSpPr>
          <p:cNvPr id="13" name="모서리가 둥근 직사각형 37">
            <a:extLst>
              <a:ext uri="{FF2B5EF4-FFF2-40B4-BE49-F238E27FC236}">
                <a16:creationId xmlns:a16="http://schemas.microsoft.com/office/drawing/2014/main" id="{8FEF35EA-E690-C1B6-3DE1-9655898E1B43}"/>
              </a:ext>
            </a:extLst>
          </p:cNvPr>
          <p:cNvSpPr/>
          <p:nvPr/>
        </p:nvSpPr>
        <p:spPr bwMode="auto">
          <a:xfrm>
            <a:off x="7600983" y="1529972"/>
            <a:ext cx="785827" cy="428628"/>
          </a:xfrm>
          <a:prstGeom prst="roundRect">
            <a:avLst/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pic>
        <p:nvPicPr>
          <p:cNvPr id="9" name="그림 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727A013-8F6B-5776-4800-0AB98904C12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EBD9F732-30FC-DFE6-81BD-BDFA563EED8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5868" y="2451646"/>
            <a:ext cx="3456572" cy="394542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599FDDF-B0C1-1EC7-9EB3-B18A0B3C13EF}"/>
              </a:ext>
            </a:extLst>
          </p:cNvPr>
          <p:cNvSpPr txBox="1"/>
          <p:nvPr/>
        </p:nvSpPr>
        <p:spPr>
          <a:xfrm>
            <a:off x="5254326" y="2943644"/>
            <a:ext cx="2990081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8288" indent="-268288" algn="just">
              <a:buAutoNum type="arabicPeriod"/>
            </a:pPr>
            <a:r>
              <a:rPr lang="ko-KR" altLang="en-US" sz="2000" spc="-150" dirty="0">
                <a:solidFill>
                  <a:srgbClr val="FF0000"/>
                </a:solidFill>
              </a:rPr>
              <a:t>내 적정과 흥미에 맞는 직업은 헤어 디자이너고</a:t>
            </a:r>
            <a:r>
              <a:rPr lang="en-US" altLang="ko-KR" sz="2000" spc="-150" dirty="0">
                <a:solidFill>
                  <a:srgbClr val="FF0000"/>
                </a:solidFill>
              </a:rPr>
              <a:t>, </a:t>
            </a:r>
            <a:r>
              <a:rPr lang="ko-KR" altLang="en-US" sz="2000" spc="-150" dirty="0">
                <a:solidFill>
                  <a:srgbClr val="FF0000"/>
                </a:solidFill>
              </a:rPr>
              <a:t>통학이 가능한 헤어 관련 특성화고도 근처에 있다</a:t>
            </a:r>
            <a:r>
              <a:rPr lang="en-US" altLang="ko-KR" sz="2000" spc="-150" dirty="0">
                <a:solidFill>
                  <a:srgbClr val="FF0000"/>
                </a:solidFill>
              </a:rPr>
              <a:t>. </a:t>
            </a:r>
          </a:p>
          <a:p>
            <a:pPr marL="342900" indent="-342900" algn="just">
              <a:buAutoNum type="arabicPeriod"/>
            </a:pPr>
            <a:endParaRPr lang="en-US" altLang="ko-KR" sz="2000" dirty="0">
              <a:solidFill>
                <a:srgbClr val="FF0000"/>
              </a:solidFill>
            </a:endParaRPr>
          </a:p>
          <a:p>
            <a:pPr marL="268288" indent="-268288" algn="just"/>
            <a:r>
              <a:rPr lang="en-US" altLang="ko-KR" sz="2000" dirty="0">
                <a:solidFill>
                  <a:srgbClr val="FF0000"/>
                </a:solidFill>
              </a:rPr>
              <a:t>2. </a:t>
            </a:r>
            <a:r>
              <a:rPr lang="ko-KR" altLang="en-US" sz="2000" spc="-150" dirty="0">
                <a:solidFill>
                  <a:srgbClr val="FF0000"/>
                </a:solidFill>
              </a:rPr>
              <a:t>공무원 시험 준비에는 시간이 많이 걸리고</a:t>
            </a:r>
            <a:r>
              <a:rPr lang="en-US" altLang="ko-KR" sz="2000" spc="-150" dirty="0">
                <a:solidFill>
                  <a:srgbClr val="FF0000"/>
                </a:solidFill>
              </a:rPr>
              <a:t>, </a:t>
            </a:r>
            <a:r>
              <a:rPr lang="ko-KR" altLang="en-US" sz="2000" spc="-150" dirty="0">
                <a:solidFill>
                  <a:srgbClr val="FF0000"/>
                </a:solidFill>
              </a:rPr>
              <a:t>고등학교 졸업 후 나는 취업을 하고 싶다</a:t>
            </a:r>
            <a:r>
              <a:rPr lang="en-US" altLang="ko-KR" sz="2000" spc="-150" dirty="0">
                <a:solidFill>
                  <a:srgbClr val="FF0000"/>
                </a:solidFill>
              </a:rPr>
              <a:t>. </a:t>
            </a:r>
            <a:endParaRPr lang="ko-KR" altLang="en-US" sz="2000" kern="0" spc="-150" dirty="0">
              <a:solidFill>
                <a:srgbClr val="FF0000"/>
              </a:solidFill>
              <a:effectLst/>
              <a:latin typeface="새굴림" panose="02030600000101010101" pitchFamily="18" charset="-127"/>
              <a:ea typeface="새굴림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3931067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6943"/>
            <a:ext cx="891921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25242" y="-13886"/>
            <a:ext cx="8918757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 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23_ 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합리적인 진로 의사 결정하기 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471844" y="1007458"/>
            <a:ext cx="84883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 </a:t>
            </a:r>
            <a:r>
              <a:rPr lang="en-US" altLang="ko-KR" sz="1800" b="0" i="0" u="none" strike="noStrike" baseline="0" dirty="0">
                <a:solidFill>
                  <a:srgbClr val="FFFFFF"/>
                </a:solidFill>
                <a:latin typeface="YDVYGO35"/>
              </a:rPr>
              <a:t>3</a:t>
            </a:r>
            <a:r>
              <a:rPr lang="en-US" altLang="ko-KR" sz="2000" b="1" i="0" u="none" strike="noStrike" baseline="0" dirty="0">
                <a:solidFill>
                  <a:srgbClr val="000000"/>
                </a:solidFill>
              </a:rPr>
              <a:t>2.</a:t>
            </a:r>
            <a:r>
              <a:rPr lang="en-US" altLang="ko-KR" sz="2000" b="1" spc="-20" dirty="0"/>
              <a:t> </a:t>
            </a:r>
            <a:r>
              <a:rPr lang="ko-KR" altLang="en-US" sz="2000" b="1" i="0" u="none" strike="noStrike" baseline="0" dirty="0">
                <a:latin typeface="+mn-ea"/>
              </a:rPr>
              <a:t>진로 의사 결정에 따라 합리적인 진로 의사 결정을 해 보자</a:t>
            </a:r>
            <a:r>
              <a:rPr lang="en-US" altLang="ko-KR" sz="2000" b="1" i="0" u="none" strike="noStrike" baseline="0" dirty="0">
                <a:latin typeface="+mn-ea"/>
              </a:rPr>
              <a:t>.</a:t>
            </a:r>
            <a:endParaRPr lang="en-US" altLang="ko-KR" sz="2000" b="1" spc="-20" dirty="0">
              <a:latin typeface="+mn-ea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F9544B76-FBB4-E17F-2435-5B8D503A1E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017" y="1862607"/>
            <a:ext cx="3563613" cy="3168742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4789C6B4-90E9-AF94-57A3-4EA05D6F86C0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108CD27-5463-1FBA-FEE8-1D4152450839}"/>
              </a:ext>
            </a:extLst>
          </p:cNvPr>
          <p:cNvSpPr txBox="1"/>
          <p:nvPr/>
        </p:nvSpPr>
        <p:spPr>
          <a:xfrm>
            <a:off x="1160568" y="2708839"/>
            <a:ext cx="339206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000" dirty="0">
                <a:solidFill>
                  <a:srgbClr val="FF0000"/>
                </a:solidFill>
              </a:rPr>
              <a:t>헤어 디자이너가 되기 위한 </a:t>
            </a:r>
            <a:endParaRPr lang="en-US" altLang="ko-KR" sz="2000" dirty="0">
              <a:solidFill>
                <a:srgbClr val="FF0000"/>
              </a:solidFill>
            </a:endParaRPr>
          </a:p>
          <a:p>
            <a:r>
              <a:rPr lang="ko-KR" altLang="en-US" sz="2000" dirty="0">
                <a:solidFill>
                  <a:srgbClr val="FF0000"/>
                </a:solidFill>
              </a:rPr>
              <a:t>나의 노력과 열정</a:t>
            </a:r>
            <a:r>
              <a:rPr lang="en-US" altLang="ko-KR" sz="2000" dirty="0">
                <a:solidFill>
                  <a:srgbClr val="FF0000"/>
                </a:solidFill>
              </a:rPr>
              <a:t>, </a:t>
            </a:r>
            <a:r>
              <a:rPr lang="ko-KR" altLang="en-US" sz="2000" dirty="0">
                <a:solidFill>
                  <a:srgbClr val="FF0000"/>
                </a:solidFill>
              </a:rPr>
              <a:t>직업에 대한 안정성을 부모님께 말씀드려 설득하고</a:t>
            </a:r>
            <a:r>
              <a:rPr lang="en-US" altLang="ko-KR" sz="2000" dirty="0">
                <a:solidFill>
                  <a:srgbClr val="FF0000"/>
                </a:solidFill>
              </a:rPr>
              <a:t>, </a:t>
            </a:r>
          </a:p>
          <a:p>
            <a:r>
              <a:rPr lang="ko-KR" altLang="en-US" sz="2000" dirty="0">
                <a:solidFill>
                  <a:srgbClr val="FF0000"/>
                </a:solidFill>
              </a:rPr>
              <a:t>헤어 관련 특성화고로 </a:t>
            </a:r>
            <a:endParaRPr lang="en-US" altLang="ko-KR" sz="2000" dirty="0">
              <a:solidFill>
                <a:srgbClr val="FF0000"/>
              </a:solidFill>
            </a:endParaRPr>
          </a:p>
          <a:p>
            <a:r>
              <a:rPr lang="ko-KR" altLang="en-US" sz="2000" dirty="0">
                <a:solidFill>
                  <a:srgbClr val="FF0000"/>
                </a:solidFill>
              </a:rPr>
              <a:t>진학을 선택한다</a:t>
            </a:r>
            <a:r>
              <a:rPr lang="en-US" altLang="ko-KR" dirty="0">
                <a:solidFill>
                  <a:srgbClr val="FF0000"/>
                </a:solidFill>
              </a:rPr>
              <a:t>. </a:t>
            </a:r>
          </a:p>
        </p:txBody>
      </p:sp>
      <p:sp>
        <p:nvSpPr>
          <p:cNvPr id="11" name="모서리가 둥근 직사각형 37">
            <a:extLst>
              <a:ext uri="{FF2B5EF4-FFF2-40B4-BE49-F238E27FC236}">
                <a16:creationId xmlns:a16="http://schemas.microsoft.com/office/drawing/2014/main" id="{E8BA3596-2400-191E-F116-BE68175A9E24}"/>
              </a:ext>
            </a:extLst>
          </p:cNvPr>
          <p:cNvSpPr/>
          <p:nvPr/>
        </p:nvSpPr>
        <p:spPr bwMode="auto">
          <a:xfrm>
            <a:off x="7600983" y="1522248"/>
            <a:ext cx="785827" cy="428628"/>
          </a:xfrm>
          <a:prstGeom prst="roundRect">
            <a:avLst/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pic>
        <p:nvPicPr>
          <p:cNvPr id="9" name="그림 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AF827EF-3D8F-6C8B-E638-699831CA82C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91721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6943"/>
            <a:ext cx="891921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EF73058D-AA64-AF25-CA6F-42376132BB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8939" y="4365104"/>
            <a:ext cx="933580" cy="15718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6D983A8-FC9B-EEDF-FFF7-866DDB132324}"/>
              </a:ext>
            </a:extLst>
          </p:cNvPr>
          <p:cNvSpPr txBox="1"/>
          <p:nvPr/>
        </p:nvSpPr>
        <p:spPr>
          <a:xfrm>
            <a:off x="2339752" y="4716736"/>
            <a:ext cx="496855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활동이 끝났습니다</a:t>
            </a:r>
            <a:r>
              <a:rPr lang="en-US" altLang="ko-KR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.</a:t>
            </a:r>
            <a:endParaRPr lang="ko-KR" altLang="en-US" sz="4800" b="1" dirty="0">
              <a:gradFill flip="none" rotWithShape="1">
                <a:gsLst>
                  <a:gs pos="0">
                    <a:srgbClr val="92D050"/>
                  </a:gs>
                  <a:gs pos="50000">
                    <a:srgbClr val="FFC000"/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reflection blurRad="6350" stA="50000" endA="300" endPos="50000" dist="60007" dir="5400000" sy="-100000" algn="bl" rotWithShape="0"/>
              </a:effectLst>
            </a:endParaRPr>
          </a:p>
        </p:txBody>
      </p: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43372E-F022-8860-B5CB-E82DC980997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149399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Level">
  <a:themeElements>
    <a:clrScheme name="Level 9">
      <a:dk1>
        <a:srgbClr val="000000"/>
      </a:dk1>
      <a:lt1>
        <a:srgbClr val="FFFFFF"/>
      </a:lt1>
      <a:dk2>
        <a:srgbClr val="666699"/>
      </a:dk2>
      <a:lt2>
        <a:srgbClr val="FFCC00"/>
      </a:lt2>
      <a:accent1>
        <a:srgbClr val="FF9900"/>
      </a:accent1>
      <a:accent2>
        <a:srgbClr val="FF9900"/>
      </a:accent2>
      <a:accent3>
        <a:srgbClr val="FFFFFF"/>
      </a:accent3>
      <a:accent4>
        <a:srgbClr val="000000"/>
      </a:accent4>
      <a:accent5>
        <a:srgbClr val="FFCAAA"/>
      </a:accent5>
      <a:accent6>
        <a:srgbClr val="E78A00"/>
      </a:accent6>
      <a:hlink>
        <a:srgbClr val="666699"/>
      </a:hlink>
      <a:folHlink>
        <a:srgbClr val="999966"/>
      </a:folHlink>
    </a:clrScheme>
    <a:fontScheme name="Level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9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rketSpecific xmlns="49c1fb53-399a-4d91-bfc2-0a118990ebe4">false</MarketSpecific>
    <ApprovalStatus xmlns="49c1fb53-399a-4d91-bfc2-0a118990ebe4">InProgress</ApprovalStatus>
    <LocComments xmlns="49c1fb53-399a-4d91-bfc2-0a118990ebe4" xsi:nil="true"/>
    <DirectSourceMarket xmlns="49c1fb53-399a-4d91-bfc2-0a118990ebe4">english</DirectSourceMarket>
    <ThumbnailAssetId xmlns="49c1fb53-399a-4d91-bfc2-0a118990ebe4" xsi:nil="true"/>
    <PrimaryImageGen xmlns="49c1fb53-399a-4d91-bfc2-0a118990ebe4">true</PrimaryImageGen>
    <LegacyData xmlns="49c1fb53-399a-4d91-bfc2-0a118990ebe4" xsi:nil="true"/>
    <TPFriendlyName xmlns="49c1fb53-399a-4d91-bfc2-0a118990ebe4" xsi:nil="true"/>
    <NumericId xmlns="49c1fb53-399a-4d91-bfc2-0a118990ebe4" xsi:nil="true"/>
    <LocRecommendedHandoff xmlns="49c1fb53-399a-4d91-bfc2-0a118990ebe4" xsi:nil="true"/>
    <BlockPublish xmlns="49c1fb53-399a-4d91-bfc2-0a118990ebe4">false</BlockPublish>
    <BusinessGroup xmlns="49c1fb53-399a-4d91-bfc2-0a118990ebe4" xsi:nil="true"/>
    <OpenTemplate xmlns="49c1fb53-399a-4d91-bfc2-0a118990ebe4">true</OpenTemplate>
    <SourceTitle xmlns="49c1fb53-399a-4d91-bfc2-0a118990ebe4">Presentation (Level design)</SourceTitle>
    <APEditor xmlns="49c1fb53-399a-4d91-bfc2-0a118990ebe4">
      <UserInfo>
        <DisplayName/>
        <AccountId xsi:nil="true"/>
        <AccountType/>
      </UserInfo>
    </APEditor>
    <UALocComments xmlns="49c1fb53-399a-4d91-bfc2-0a118990ebe4">2007 Template UpLeveling Do Not HandOff</UALocComments>
    <IntlLangReviewDate xmlns="49c1fb53-399a-4d91-bfc2-0a118990ebe4" xsi:nil="true"/>
    <PublishStatusLookup xmlns="49c1fb53-399a-4d91-bfc2-0a118990ebe4">
      <Value>465724</Value>
      <Value>465726</Value>
    </PublishStatusLookup>
    <ParentAssetId xmlns="49c1fb53-399a-4d91-bfc2-0a118990ebe4" xsi:nil="true"/>
    <FeatureTagsTaxHTField0 xmlns="49c1fb53-399a-4d91-bfc2-0a118990ebe4">
      <Terms xmlns="http://schemas.microsoft.com/office/infopath/2007/PartnerControls"/>
    </FeatureTagsTaxHTField0>
    <MachineTranslated xmlns="49c1fb53-399a-4d91-bfc2-0a118990ebe4">false</MachineTranslated>
    <Providers xmlns="49c1fb53-399a-4d91-bfc2-0a118990ebe4" xsi:nil="true"/>
    <OriginalSourceMarket xmlns="49c1fb53-399a-4d91-bfc2-0a118990ebe4">english</OriginalSourceMarket>
    <APDescription xmlns="49c1fb53-399a-4d91-bfc2-0a118990ebe4" xsi:nil="true"/>
    <ContentItem xmlns="49c1fb53-399a-4d91-bfc2-0a118990ebe4" xsi:nil="true"/>
    <ClipArtFilename xmlns="49c1fb53-399a-4d91-bfc2-0a118990ebe4" xsi:nil="true"/>
    <TPInstallLocation xmlns="49c1fb53-399a-4d91-bfc2-0a118990ebe4" xsi:nil="true"/>
    <TimesCloned xmlns="49c1fb53-399a-4d91-bfc2-0a118990ebe4" xsi:nil="true"/>
    <PublishTargets xmlns="49c1fb53-399a-4d91-bfc2-0a118990ebe4">OfficeOnline,OfficeOnlineVNext</PublishTargets>
    <AcquiredFrom xmlns="49c1fb53-399a-4d91-bfc2-0a118990ebe4">Internal MS</AcquiredFrom>
    <AssetStart xmlns="49c1fb53-399a-4d91-bfc2-0a118990ebe4">2012-01-20T17:51:00+00:00</AssetStart>
    <FriendlyTitle xmlns="49c1fb53-399a-4d91-bfc2-0a118990ebe4" xsi:nil="true"/>
    <Provider xmlns="49c1fb53-399a-4d91-bfc2-0a118990ebe4" xsi:nil="true"/>
    <LastHandOff xmlns="49c1fb53-399a-4d91-bfc2-0a118990ebe4" xsi:nil="true"/>
    <Manager xmlns="49c1fb53-399a-4d91-bfc2-0a118990ebe4" xsi:nil="true"/>
    <UALocRecommendation xmlns="49c1fb53-399a-4d91-bfc2-0a118990ebe4">Localize</UALocRecommendation>
    <ArtSampleDocs xmlns="49c1fb53-399a-4d91-bfc2-0a118990ebe4" xsi:nil="true"/>
    <UACurrentWords xmlns="49c1fb53-399a-4d91-bfc2-0a118990ebe4" xsi:nil="true"/>
    <TPClientViewer xmlns="49c1fb53-399a-4d91-bfc2-0a118990ebe4" xsi:nil="true"/>
    <TemplateStatus xmlns="49c1fb53-399a-4d91-bfc2-0a118990ebe4">Complete</TemplateStatus>
    <ShowIn xmlns="49c1fb53-399a-4d91-bfc2-0a118990ebe4">Show everywhere</ShowIn>
    <CSXHash xmlns="49c1fb53-399a-4d91-bfc2-0a118990ebe4" xsi:nil="true"/>
    <Downloads xmlns="49c1fb53-399a-4d91-bfc2-0a118990ebe4">0</Downloads>
    <VoteCount xmlns="49c1fb53-399a-4d91-bfc2-0a118990ebe4" xsi:nil="true"/>
    <OOCacheId xmlns="49c1fb53-399a-4d91-bfc2-0a118990ebe4" xsi:nil="true"/>
    <IsDeleted xmlns="49c1fb53-399a-4d91-bfc2-0a118990ebe4">false</IsDeleted>
    <InternalTagsTaxHTField0 xmlns="49c1fb53-399a-4d91-bfc2-0a118990ebe4">
      <Terms xmlns="http://schemas.microsoft.com/office/infopath/2007/PartnerControls"/>
    </InternalTagsTaxHTField0>
    <UANotes xmlns="49c1fb53-399a-4d91-bfc2-0a118990ebe4">2003 to 2007 conversion</UANotes>
    <AssetExpire xmlns="49c1fb53-399a-4d91-bfc2-0a118990ebe4">2035-01-01T08:00:00+00:00</AssetExpire>
    <CSXSubmissionMarket xmlns="49c1fb53-399a-4d91-bfc2-0a118990ebe4" xsi:nil="true"/>
    <DSATActionTaken xmlns="49c1fb53-399a-4d91-bfc2-0a118990ebe4" xsi:nil="true"/>
    <SubmitterId xmlns="49c1fb53-399a-4d91-bfc2-0a118990ebe4" xsi:nil="true"/>
    <EditorialTags xmlns="49c1fb53-399a-4d91-bfc2-0a118990ebe4" xsi:nil="true"/>
    <TPExecutable xmlns="49c1fb53-399a-4d91-bfc2-0a118990ebe4" xsi:nil="true"/>
    <CSXSubmissionDate xmlns="49c1fb53-399a-4d91-bfc2-0a118990ebe4" xsi:nil="true"/>
    <CSXUpdate xmlns="49c1fb53-399a-4d91-bfc2-0a118990ebe4">false</CSXUpdate>
    <AssetType xmlns="49c1fb53-399a-4d91-bfc2-0a118990ebe4">TP</AssetType>
    <ApprovalLog xmlns="49c1fb53-399a-4d91-bfc2-0a118990ebe4" xsi:nil="true"/>
    <BugNumber xmlns="49c1fb53-399a-4d91-bfc2-0a118990ebe4" xsi:nil="true"/>
    <OriginAsset xmlns="49c1fb53-399a-4d91-bfc2-0a118990ebe4" xsi:nil="true"/>
    <TPComponent xmlns="49c1fb53-399a-4d91-bfc2-0a118990ebe4" xsi:nil="true"/>
    <Milestone xmlns="49c1fb53-399a-4d91-bfc2-0a118990ebe4" xsi:nil="true"/>
    <RecommendationsModifier xmlns="49c1fb53-399a-4d91-bfc2-0a118990ebe4" xsi:nil="true"/>
    <AssetId xmlns="49c1fb53-399a-4d91-bfc2-0a118990ebe4">TP102818530</AssetId>
    <PolicheckWords xmlns="49c1fb53-399a-4d91-bfc2-0a118990ebe4" xsi:nil="true"/>
    <TPLaunchHelpLink xmlns="49c1fb53-399a-4d91-bfc2-0a118990ebe4" xsi:nil="true"/>
    <IntlLocPriority xmlns="49c1fb53-399a-4d91-bfc2-0a118990ebe4" xsi:nil="true"/>
    <TPApplication xmlns="49c1fb53-399a-4d91-bfc2-0a118990ebe4" xsi:nil="true"/>
    <IntlLangReviewer xmlns="49c1fb53-399a-4d91-bfc2-0a118990ebe4" xsi:nil="true"/>
    <HandoffToMSDN xmlns="49c1fb53-399a-4d91-bfc2-0a118990ebe4" xsi:nil="true"/>
    <PlannedPubDate xmlns="49c1fb53-399a-4d91-bfc2-0a118990ebe4" xsi:nil="true"/>
    <CrawlForDependencies xmlns="49c1fb53-399a-4d91-bfc2-0a118990ebe4">false</CrawlForDependencies>
    <LocLastLocAttemptVersionLookup xmlns="49c1fb53-399a-4d91-bfc2-0a118990ebe4">798481</LocLastLocAttemptVersionLookup>
    <TrustLevel xmlns="49c1fb53-399a-4d91-bfc2-0a118990ebe4">1 Microsoft Managed Content</TrustLevel>
    <CampaignTagsTaxHTField0 xmlns="49c1fb53-399a-4d91-bfc2-0a118990ebe4">
      <Terms xmlns="http://schemas.microsoft.com/office/infopath/2007/PartnerControls"/>
    </CampaignTagsTaxHTField0>
    <TPNamespace xmlns="49c1fb53-399a-4d91-bfc2-0a118990ebe4" xsi:nil="true"/>
    <TaxCatchAll xmlns="49c1fb53-399a-4d91-bfc2-0a118990ebe4"/>
    <IsSearchable xmlns="49c1fb53-399a-4d91-bfc2-0a118990ebe4">true</IsSearchable>
    <TemplateTemplateType xmlns="49c1fb53-399a-4d91-bfc2-0a118990ebe4">PowerPoint 12 Default</TemplateTemplateType>
    <Markets xmlns="49c1fb53-399a-4d91-bfc2-0a118990ebe4"/>
    <IntlLangReview xmlns="49c1fb53-399a-4d91-bfc2-0a118990ebe4">false</IntlLangReview>
    <UAProjectedTotalWords xmlns="49c1fb53-399a-4d91-bfc2-0a118990ebe4" xsi:nil="true"/>
    <OutputCachingOn xmlns="49c1fb53-399a-4d91-bfc2-0a118990ebe4">false</OutputCachingOn>
    <AverageRating xmlns="49c1fb53-399a-4d91-bfc2-0a118990ebe4" xsi:nil="true"/>
    <LocMarketGroupTiers2 xmlns="49c1fb53-399a-4d91-bfc2-0a118990ebe4">,t:Tier 1,t:Tier 2,t:Tier 3,</LocMarketGroupTiers2>
    <APAuthor xmlns="49c1fb53-399a-4d91-bfc2-0a118990ebe4">
      <UserInfo>
        <DisplayName/>
        <AccountId>1928</AccountId>
        <AccountType/>
      </UserInfo>
    </APAuthor>
    <TPCommandLine xmlns="49c1fb53-399a-4d91-bfc2-0a118990ebe4" xsi:nil="true"/>
    <LocManualTestRequired xmlns="49c1fb53-399a-4d91-bfc2-0a118990ebe4">false</LocManualTestRequired>
    <TPAppVersion xmlns="49c1fb53-399a-4d91-bfc2-0a118990ebe4" xsi:nil="true"/>
    <EditorialStatus xmlns="49c1fb53-399a-4d91-bfc2-0a118990ebe4" xsi:nil="true"/>
    <LastModifiedDateTime xmlns="49c1fb53-399a-4d91-bfc2-0a118990ebe4" xsi:nil="true"/>
    <TPLaunchHelpLinkType xmlns="49c1fb53-399a-4d91-bfc2-0a118990ebe4">Template</TPLaunchHelpLinkType>
    <OriginalRelease xmlns="49c1fb53-399a-4d91-bfc2-0a118990ebe4">14</OriginalRelease>
    <ScenarioTagsTaxHTField0 xmlns="49c1fb53-399a-4d91-bfc2-0a118990ebe4">
      <Terms xmlns="http://schemas.microsoft.com/office/infopath/2007/PartnerControls"/>
    </ScenarioTagsTaxHTField0>
    <LocalizationTagsTaxHTField0 xmlns="49c1fb53-399a-4d91-bfc2-0a118990ebe4">
      <Terms xmlns="http://schemas.microsoft.com/office/infopath/2007/PartnerControls"/>
    </LocalizationTagsTaxHTField0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70926BE6910EE541A5C8A9203B4061CC0400C52140320FE295488DD4381964E77F84" ma:contentTypeVersion="57" ma:contentTypeDescription="Create a new document." ma:contentTypeScope="" ma:versionID="fb68b574494ff423512a6d157fda585d">
  <xsd:schema xmlns:xsd="http://www.w3.org/2001/XMLSchema" xmlns:xs="http://www.w3.org/2001/XMLSchema" xmlns:p="http://schemas.microsoft.com/office/2006/metadata/properties" xmlns:ns2="49c1fb53-399a-4d91-bfc2-0a118990ebe4" targetNamespace="http://schemas.microsoft.com/office/2006/metadata/properties" ma:root="true" ma:fieldsID="0c909fc9147f5cd72e5e5bce45a50b95" ns2:_="">
    <xsd:import namespace="49c1fb53-399a-4d91-bfc2-0a118990ebe4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c1fb53-399a-4d91-bfc2-0a118990ebe4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0:00:00Z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46eace49-6800-49f1-a64f-ebba43398223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998FE1E4-65AF-4644-A335-DDF948C303E5}" ma:internalName="CSXSubmissionMarket" ma:readOnly="false" ma:showField="MarketName" ma:web="49c1fb53-399a-4d91-bfc2-0a118990ebe4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f9e05721-622c-44cb-9266-41f3c0e6162c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79DE6945-A8C8-4B02-AD64-E66D49B13DD1}" ma:internalName="InProjectListLookup" ma:readOnly="true" ma:showField="InProjectLis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085c3879-e14f-4ad1-98de-c23ee0a51699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79DE6945-A8C8-4B02-AD64-E66D49B13DD1}" ma:internalName="LastCompleteVersionLookup" ma:readOnly="true" ma:showField="LastComplete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79DE6945-A8C8-4B02-AD64-E66D49B13DD1}" ma:internalName="LastPreviewErrorLookup" ma:readOnly="true" ma:showField="LastPreview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79DE6945-A8C8-4B02-AD64-E66D49B13DD1}" ma:internalName="LastPreviewResultLookup" ma:readOnly="true" ma:showField="LastPreview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79DE6945-A8C8-4B02-AD64-E66D49B13DD1}" ma:internalName="LastPreviewAttemptDateLookup" ma:readOnly="true" ma:showField="LastPreview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79DE6945-A8C8-4B02-AD64-E66D49B13DD1}" ma:internalName="LastPreviewedByLookup" ma:readOnly="true" ma:showField="LastPreview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79DE6945-A8C8-4B02-AD64-E66D49B13DD1}" ma:internalName="LastPreviewTimeLookup" ma:readOnly="true" ma:showField="LastPreview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79DE6945-A8C8-4B02-AD64-E66D49B13DD1}" ma:internalName="LastPreviewVersionLookup" ma:readOnly="true" ma:showField="LastPreview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79DE6945-A8C8-4B02-AD64-E66D49B13DD1}" ma:internalName="LastPublishErrorLookup" ma:readOnly="true" ma:showField="LastPublish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79DE6945-A8C8-4B02-AD64-E66D49B13DD1}" ma:internalName="LastPublishResultLookup" ma:readOnly="true" ma:showField="LastPublish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79DE6945-A8C8-4B02-AD64-E66D49B13DD1}" ma:internalName="LastPublishAttemptDateLookup" ma:readOnly="true" ma:showField="LastPublish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79DE6945-A8C8-4B02-AD64-E66D49B13DD1}" ma:internalName="LastPublishedByLookup" ma:readOnly="true" ma:showField="LastPublish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79DE6945-A8C8-4B02-AD64-E66D49B13DD1}" ma:internalName="LastPublishTimeLookup" ma:readOnly="true" ma:showField="LastPublish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79DE6945-A8C8-4B02-AD64-E66D49B13DD1}" ma:internalName="LastPublishVersionLookup" ma:readOnly="true" ma:showField="LastPublish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0F6EFE92-EA97-47A1-8B41-AB7AAC6F2484}" ma:internalName="LocLastLocAttemptVersionLookup" ma:readOnly="false" ma:showField="LastLocAttemptVersion" ma:web="49c1fb53-399a-4d91-bfc2-0a118990ebe4">
      <xsd:simpleType>
        <xsd:restriction base="dms:Lookup"/>
      </xsd:simpleType>
    </xsd:element>
    <xsd:element name="LocLastLocAttemptVersionTypeLookup" ma:index="72" nillable="true" ma:displayName="Loc Last Loc Attempt Version Type" ma:default="" ma:list="{0F6EFE92-EA97-47A1-8B41-AB7AAC6F2484}" ma:internalName="LocLastLocAttemptVersionTypeLookup" ma:readOnly="true" ma:showField="LastLocAttemptVersionType" ma:web="49c1fb53-399a-4d91-bfc2-0a118990ebe4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0F6EFE92-EA97-47A1-8B41-AB7AAC6F2484}" ma:internalName="LocNewPublishedVersionLookup" ma:readOnly="true" ma:showField="NewPublishedVersion" ma:web="49c1fb53-399a-4d91-bfc2-0a118990ebe4">
      <xsd:simpleType>
        <xsd:restriction base="dms:Lookup"/>
      </xsd:simpleType>
    </xsd:element>
    <xsd:element name="LocOverallHandbackStatusLookup" ma:index="76" nillable="true" ma:displayName="Loc Overall Handback Status" ma:default="" ma:list="{0F6EFE92-EA97-47A1-8B41-AB7AAC6F2484}" ma:internalName="LocOverallHandbackStatusLookup" ma:readOnly="true" ma:showField="OverallHandbackStatus" ma:web="49c1fb53-399a-4d91-bfc2-0a118990ebe4">
      <xsd:simpleType>
        <xsd:restriction base="dms:Lookup"/>
      </xsd:simpleType>
    </xsd:element>
    <xsd:element name="LocOverallLocStatusLookup" ma:index="77" nillable="true" ma:displayName="Loc Overall Localize Status" ma:default="" ma:list="{0F6EFE92-EA97-47A1-8B41-AB7AAC6F2484}" ma:internalName="LocOverallLocStatusLookup" ma:readOnly="true" ma:showField="OverallLocStatus" ma:web="49c1fb53-399a-4d91-bfc2-0a118990ebe4">
      <xsd:simpleType>
        <xsd:restriction base="dms:Lookup"/>
      </xsd:simpleType>
    </xsd:element>
    <xsd:element name="LocOverallPreviewStatusLookup" ma:index="78" nillable="true" ma:displayName="Loc Overall Preview Status" ma:default="" ma:list="{0F6EFE92-EA97-47A1-8B41-AB7AAC6F2484}" ma:internalName="LocOverallPreviewStatusLookup" ma:readOnly="true" ma:showField="OverallPreviewStatus" ma:web="49c1fb53-399a-4d91-bfc2-0a118990ebe4">
      <xsd:simpleType>
        <xsd:restriction base="dms:Lookup"/>
      </xsd:simpleType>
    </xsd:element>
    <xsd:element name="LocOverallPublishStatusLookup" ma:index="79" nillable="true" ma:displayName="Loc Overall Publish Status" ma:default="" ma:list="{0F6EFE92-EA97-47A1-8B41-AB7AAC6F2484}" ma:internalName="LocOverallPublishStatusLookup" ma:readOnly="true" ma:showField="OverallPublishStatus" ma:web="49c1fb53-399a-4d91-bfc2-0a118990ebe4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0F6EFE92-EA97-47A1-8B41-AB7AAC6F2484}" ma:internalName="LocProcessedForHandoffsLookup" ma:readOnly="true" ma:showField="ProcessedForHandoffs" ma:web="49c1fb53-399a-4d91-bfc2-0a118990ebe4">
      <xsd:simpleType>
        <xsd:restriction base="dms:Lookup"/>
      </xsd:simpleType>
    </xsd:element>
    <xsd:element name="LocProcessedForMarketsLookup" ma:index="82" nillable="true" ma:displayName="Loc Processed For Markets" ma:default="" ma:list="{0F6EFE92-EA97-47A1-8B41-AB7AAC6F2484}" ma:internalName="LocProcessedForMarketsLookup" ma:readOnly="true" ma:showField="ProcessedForMarkets" ma:web="49c1fb53-399a-4d91-bfc2-0a118990ebe4">
      <xsd:simpleType>
        <xsd:restriction base="dms:Lookup"/>
      </xsd:simpleType>
    </xsd:element>
    <xsd:element name="LocPublishedDependentAssetsLookup" ma:index="83" nillable="true" ma:displayName="Loc Published Dependent Assets" ma:default="" ma:list="{0F6EFE92-EA97-47A1-8B41-AB7AAC6F2484}" ma:internalName="LocPublishedDependentAssetsLookup" ma:readOnly="true" ma:showField="PublishedDependentAssets" ma:web="49c1fb53-399a-4d91-bfc2-0a118990ebe4">
      <xsd:simpleType>
        <xsd:restriction base="dms:Lookup"/>
      </xsd:simpleType>
    </xsd:element>
    <xsd:element name="LocPublishedLinkedAssetsLookup" ma:index="84" nillable="true" ma:displayName="Loc Published Linked Assets" ma:default="" ma:list="{0F6EFE92-EA97-47A1-8B41-AB7AAC6F2484}" ma:internalName="LocPublishedLinkedAssetsLookup" ma:readOnly="true" ma:showField="PublishedLinkedAssets" ma:web="49c1fb53-399a-4d91-bfc2-0a118990ebe4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6e2371ae-b2bd-4992-837f-63963325355f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998FE1E4-65AF-4644-A335-DDF948C303E5}" ma:internalName="Markets" ma:readOnly="false" ma:showField="MarketNa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79DE6945-A8C8-4B02-AD64-E66D49B13DD1}" ma:internalName="NumOfRatingsLookup" ma:readOnly="true" ma:showField="NumOfRating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79DE6945-A8C8-4B02-AD64-E66D49B13DD1}" ma:internalName="PublishStatusLookup" ma:readOnly="false" ma:showField="PublishStatu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502d106f-1a72-436f-9056-09977804f364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eaa5a869-0ce9-45b3-aa27-3f613c45af54}" ma:internalName="TaxCatchAll" ma:showField="CatchAllData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eaa5a869-0ce9-45b3-aa27-3f613c45af54}" ma:internalName="TaxCatchAllLabel" ma:readOnly="true" ma:showField="CatchAllDataLabel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04B11B9-FB2E-440D-8D1F-933ED6D5C0C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9F482FD-4706-4284-9B82-A69A32AF05F1}">
  <ds:schemaRefs>
    <ds:schemaRef ds:uri="http://schemas.microsoft.com/office/2006/metadata/properties"/>
    <ds:schemaRef ds:uri="http://schemas.microsoft.com/office/infopath/2007/PartnerControls"/>
    <ds:schemaRef ds:uri="49c1fb53-399a-4d91-bfc2-0a118990ebe4"/>
  </ds:schemaRefs>
</ds:datastoreItem>
</file>

<file path=customXml/itemProps3.xml><?xml version="1.0" encoding="utf-8"?>
<ds:datastoreItem xmlns:ds="http://schemas.openxmlformats.org/officeDocument/2006/customXml" ds:itemID="{C480FE44-B6C2-4E24-AF15-C471C3303C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9c1fb53-399a-4d91-bfc2-0a118990eb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프레젠테이션(수평선 테마)</Template>
  <TotalTime>2350</TotalTime>
  <Words>290</Words>
  <Application>Microsoft Office PowerPoint</Application>
  <PresentationFormat>화면 슬라이드 쇼(4:3)</PresentationFormat>
  <Paragraphs>64</Paragraphs>
  <Slides>9</Slides>
  <Notes>9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9" baseType="lpstr">
      <vt:lpstr>Adobe 고딕 Std B</vt:lpstr>
      <vt:lpstr>HY견고딕</vt:lpstr>
      <vt:lpstr>HY헤드라인M</vt:lpstr>
      <vt:lpstr>YDVYGO35</vt:lpstr>
      <vt:lpstr>굴림</vt:lpstr>
      <vt:lpstr>새굴림</vt:lpstr>
      <vt:lpstr>Arial</vt:lpstr>
      <vt:lpstr>Times New Roman</vt:lpstr>
      <vt:lpstr>Wingdings</vt:lpstr>
      <vt:lpstr>Level</vt:lpstr>
      <vt:lpstr>PowerPoint 프레젠테이션</vt:lpstr>
      <vt:lpstr>Ⅲ. 진로 설계와 실천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컴퓨팅 시스템</dc:title>
  <dc:subject/>
  <dc:creator>PC</dc:creator>
  <cp:keywords/>
  <dc:description/>
  <cp:lastModifiedBy>young yoon</cp:lastModifiedBy>
  <cp:revision>45</cp:revision>
  <dcterms:created xsi:type="dcterms:W3CDTF">2024-05-29T05:55:53Z</dcterms:created>
  <dcterms:modified xsi:type="dcterms:W3CDTF">2026-02-09T06:41:23Z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TC060874521042</vt:lpwstr>
  </property>
  <property fmtid="{D5CDD505-2E9C-101B-9397-08002B2CF9AE}" pid="3" name="InternalTags">
    <vt:lpwstr/>
  </property>
  <property fmtid="{D5CDD505-2E9C-101B-9397-08002B2CF9AE}" pid="4" name="ContentTypeId">
    <vt:lpwstr>0x01010070926BE6910EE541A5C8A9203B4061CC0400C52140320FE295488DD4381964E77F84</vt:lpwstr>
  </property>
  <property fmtid="{D5CDD505-2E9C-101B-9397-08002B2CF9AE}" pid="5" name="FeatureTags">
    <vt:lpwstr/>
  </property>
  <property fmtid="{D5CDD505-2E9C-101B-9397-08002B2CF9AE}" pid="6" name="LocalizationTags">
    <vt:lpwstr/>
  </property>
  <property fmtid="{D5CDD505-2E9C-101B-9397-08002B2CF9AE}" pid="7" name="ScenarioTags">
    <vt:lpwstr/>
  </property>
  <property fmtid="{D5CDD505-2E9C-101B-9397-08002B2CF9AE}" pid="8" name="CampaignTags">
    <vt:lpwstr/>
  </property>
  <property fmtid="{D5CDD505-2E9C-101B-9397-08002B2CF9AE}" pid="9" name="Order">
    <vt:r8>12803100</vt:r8>
  </property>
  <property fmtid="{D5CDD505-2E9C-101B-9397-08002B2CF9AE}" pid="10" name="HiddenCategoryTags">
    <vt:lpwstr/>
  </property>
  <property fmtid="{D5CDD505-2E9C-101B-9397-08002B2CF9AE}" pid="11" name="ImageGenStatus">
    <vt:i4>0</vt:i4>
  </property>
  <property fmtid="{D5CDD505-2E9C-101B-9397-08002B2CF9AE}" pid="12" name="CategoryTags">
    <vt:lpwstr/>
  </property>
  <property fmtid="{D5CDD505-2E9C-101B-9397-08002B2CF9AE}" pid="13" name="Applications">
    <vt:lpwstr/>
  </property>
  <property fmtid="{D5CDD505-2E9C-101B-9397-08002B2CF9AE}" pid="14" name="LocMarketGroupTiers">
    <vt:lpwstr>,t:Tier 1,t:Tier 2,t:Tier 3,</vt:lpwstr>
  </property>
</Properties>
</file>