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282" r:id="rId7"/>
    <p:sldId id="283" r:id="rId8"/>
    <p:sldId id="286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114627-9CD4-49CA-A698-7D1E17D9F826}" v="35" dt="2026-02-10T01:24:44.2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215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modSld">
      <pc:chgData name="young yoon" userId="91498ed6ae028579" providerId="LiveId" clId="{9C0A59D4-9A4E-4869-A37E-C7E1C3EAE03D}" dt="2026-02-10T01:24:55.765" v="98" actId="14100"/>
      <pc:docMkLst>
        <pc:docMk/>
      </pc:docMkLst>
      <pc:sldChg chg="modSp mod modAnim">
        <pc:chgData name="young yoon" userId="91498ed6ae028579" providerId="LiveId" clId="{9C0A59D4-9A4E-4869-A37E-C7E1C3EAE03D}" dt="2026-02-10T00:52:53.954" v="79" actId="1038"/>
        <pc:sldMkLst>
          <pc:docMk/>
          <pc:sldMk cId="1922179864" sldId="282"/>
        </pc:sldMkLst>
        <pc:spChg chg="mod">
          <ac:chgData name="young yoon" userId="91498ed6ae028579" providerId="LiveId" clId="{9C0A59D4-9A4E-4869-A37E-C7E1C3EAE03D}" dt="2026-02-09T06:44:04.899" v="1" actId="113"/>
          <ac:spMkLst>
            <pc:docMk/>
            <pc:sldMk cId="1922179864" sldId="282"/>
            <ac:spMk id="14" creationId="{3A867DDE-5A4E-82A5-CE5F-8A78DB4D4F3D}"/>
          </ac:spMkLst>
        </pc:spChg>
        <pc:spChg chg="mod">
          <ac:chgData name="young yoon" userId="91498ed6ae028579" providerId="LiveId" clId="{9C0A59D4-9A4E-4869-A37E-C7E1C3EAE03D}" dt="2026-02-10T00:52:53.954" v="79" actId="1038"/>
          <ac:spMkLst>
            <pc:docMk/>
            <pc:sldMk cId="1922179864" sldId="282"/>
            <ac:spMk id="15" creationId="{39612CA1-CA04-9D46-51BD-4A83CED1511C}"/>
          </ac:spMkLst>
        </pc:spChg>
        <pc:spChg chg="mod">
          <ac:chgData name="young yoon" userId="91498ed6ae028579" providerId="LiveId" clId="{9C0A59D4-9A4E-4869-A37E-C7E1C3EAE03D}" dt="2026-02-09T06:44:04.899" v="1" actId="113"/>
          <ac:spMkLst>
            <pc:docMk/>
            <pc:sldMk cId="1922179864" sldId="282"/>
            <ac:spMk id="16" creationId="{0024BA2A-8BA4-7C26-1145-475856E2595E}"/>
          </ac:spMkLst>
        </pc:spChg>
        <pc:spChg chg="mod">
          <ac:chgData name="young yoon" userId="91498ed6ae028579" providerId="LiveId" clId="{9C0A59D4-9A4E-4869-A37E-C7E1C3EAE03D}" dt="2026-02-09T06:44:04.899" v="1" actId="113"/>
          <ac:spMkLst>
            <pc:docMk/>
            <pc:sldMk cId="1922179864" sldId="282"/>
            <ac:spMk id="17" creationId="{65ACBC32-8F9A-828F-A2B6-0C5E836530DF}"/>
          </ac:spMkLst>
        </pc:spChg>
      </pc:sldChg>
      <pc:sldChg chg="modSp mod modAnim">
        <pc:chgData name="young yoon" userId="91498ed6ae028579" providerId="LiveId" clId="{9C0A59D4-9A4E-4869-A37E-C7E1C3EAE03D}" dt="2026-02-10T01:24:55.765" v="98" actId="14100"/>
        <pc:sldMkLst>
          <pc:docMk/>
          <pc:sldMk cId="1718551122" sldId="286"/>
        </pc:sldMkLst>
        <pc:spChg chg="mod">
          <ac:chgData name="young yoon" userId="91498ed6ae028579" providerId="LiveId" clId="{9C0A59D4-9A4E-4869-A37E-C7E1C3EAE03D}" dt="2026-02-10T01:24:30.959" v="91" actId="14100"/>
          <ac:spMkLst>
            <pc:docMk/>
            <pc:sldMk cId="1718551122" sldId="286"/>
            <ac:spMk id="7" creationId="{D94081C7-BB99-2908-788E-8A7CBBE76AB6}"/>
          </ac:spMkLst>
        </pc:spChg>
        <pc:spChg chg="mod">
          <ac:chgData name="young yoon" userId="91498ed6ae028579" providerId="LiveId" clId="{9C0A59D4-9A4E-4869-A37E-C7E1C3EAE03D}" dt="2026-02-09T07:09:25.127" v="50" actId="14100"/>
          <ac:spMkLst>
            <pc:docMk/>
            <pc:sldMk cId="1718551122" sldId="286"/>
            <ac:spMk id="11" creationId="{A7D95A02-3C1A-AC7F-7036-8D499F57F018}"/>
          </ac:spMkLst>
        </pc:spChg>
        <pc:spChg chg="mod">
          <ac:chgData name="young yoon" userId="91498ed6ae028579" providerId="LiveId" clId="{9C0A59D4-9A4E-4869-A37E-C7E1C3EAE03D}" dt="2026-02-10T01:24:55.765" v="98" actId="14100"/>
          <ac:spMkLst>
            <pc:docMk/>
            <pc:sldMk cId="1718551122" sldId="286"/>
            <ac:spMk id="14" creationId="{5944FE22-B47E-7C1E-F0C6-B5BB112EC9D5}"/>
          </ac:spMkLst>
        </pc:spChg>
        <pc:picChg chg="mod">
          <ac:chgData name="young yoon" userId="91498ed6ae028579" providerId="LiveId" clId="{9C0A59D4-9A4E-4869-A37E-C7E1C3EAE03D}" dt="2026-02-10T01:21:34.452" v="86" actId="1076"/>
          <ac:picMkLst>
            <pc:docMk/>
            <pc:sldMk cId="1718551122" sldId="286"/>
            <ac:picMk id="9" creationId="{CE8B94BE-005B-9D42-7A8D-C29E3A33FEE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764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681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E5FE81A-0C65-B921-120D-0C0CDD687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6EB9F596-C1FD-AFFE-E8A5-3BB1F386617B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24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성공 바구니 채우기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20233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-6943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성공 바구니 채우기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72538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      </a:t>
            </a:r>
            <a:r>
              <a:rPr lang="ko-KR" altLang="en-US" sz="2000" b="1" dirty="0">
                <a:solidFill>
                  <a:srgbClr val="000000"/>
                </a:solidFill>
                <a:latin typeface="+mn-ea"/>
              </a:rPr>
              <a:t>나의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 </a:t>
            </a:r>
            <a:r>
              <a:rPr lang="ko-KR" altLang="en-US" sz="2000" b="1" i="0" u="none" strike="noStrike" baseline="0" dirty="0">
                <a:solidFill>
                  <a:srgbClr val="000000"/>
                </a:solidFill>
                <a:latin typeface="+mn-ea"/>
              </a:rPr>
              <a:t>진로 목표를 세워 보자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  <a:latin typeface="+mn-ea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sp>
        <p:nvSpPr>
          <p:cNvPr id="15" name="모서리가 둥근 직사각형 28">
            <a:extLst>
              <a:ext uri="{FF2B5EF4-FFF2-40B4-BE49-F238E27FC236}">
                <a16:creationId xmlns:a16="http://schemas.microsoft.com/office/drawing/2014/main" id="{39612CA1-CA04-9D46-51BD-4A83CED1511C}"/>
              </a:ext>
            </a:extLst>
          </p:cNvPr>
          <p:cNvSpPr/>
          <p:nvPr/>
        </p:nvSpPr>
        <p:spPr bwMode="auto">
          <a:xfrm>
            <a:off x="7515725" y="1530782"/>
            <a:ext cx="656675" cy="40011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AA59E17F-0175-4553-9125-02F6AB79EF39}"/>
              </a:ext>
            </a:extLst>
          </p:cNvPr>
          <p:cNvGraphicFramePr>
            <a:graphicFrameLocks noGrp="1"/>
          </p:cNvGraphicFramePr>
          <p:nvPr/>
        </p:nvGraphicFramePr>
        <p:xfrm>
          <a:off x="971600" y="2132856"/>
          <a:ext cx="7185935" cy="269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0393">
                  <a:extLst>
                    <a:ext uri="{9D8B030D-6E8A-4147-A177-3AD203B41FA5}">
                      <a16:colId xmlns:a16="http://schemas.microsoft.com/office/drawing/2014/main" val="4205603161"/>
                    </a:ext>
                  </a:extLst>
                </a:gridCol>
                <a:gridCol w="2420231">
                  <a:extLst>
                    <a:ext uri="{9D8B030D-6E8A-4147-A177-3AD203B41FA5}">
                      <a16:colId xmlns:a16="http://schemas.microsoft.com/office/drawing/2014/main" val="624078208"/>
                    </a:ext>
                  </a:extLst>
                </a:gridCol>
                <a:gridCol w="2395311">
                  <a:extLst>
                    <a:ext uri="{9D8B030D-6E8A-4147-A177-3AD203B41FA5}">
                      <a16:colId xmlns:a16="http://schemas.microsoft.com/office/drawing/2014/main" val="3054555435"/>
                    </a:ext>
                  </a:extLst>
                </a:gridCol>
              </a:tblGrid>
              <a:tr h="4622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단기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중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고등학교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중기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대학교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장기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취업 이후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1877521"/>
                  </a:ext>
                </a:extLst>
              </a:tr>
              <a:tr h="222803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885674"/>
                  </a:ext>
                </a:extLst>
              </a:tr>
            </a:tbl>
          </a:graphicData>
        </a:graphic>
      </p:graphicFrame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65ACBC32-8F9A-828F-A2B6-0C5E836530DF}"/>
              </a:ext>
            </a:extLst>
          </p:cNvPr>
          <p:cNvSpPr txBox="1">
            <a:spLocks/>
          </p:cNvSpPr>
          <p:nvPr/>
        </p:nvSpPr>
        <p:spPr bwMode="auto">
          <a:xfrm>
            <a:off x="5934781" y="2944198"/>
            <a:ext cx="19521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노래 </a:t>
            </a:r>
            <a:r>
              <a:rPr lang="en-US" altLang="ko-KR" sz="2000" dirty="0">
                <a:solidFill>
                  <a:srgbClr val="FF0000"/>
                </a:solidFill>
              </a:rPr>
              <a:t>3</a:t>
            </a:r>
            <a:r>
              <a:rPr lang="ko-KR" altLang="en-US" sz="2000" dirty="0">
                <a:solidFill>
                  <a:srgbClr val="FF0000"/>
                </a:solidFill>
              </a:rPr>
              <a:t>곡 만들어 빌보드 차트 진입하기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0024BA2A-8BA4-7C26-1145-475856E2595E}"/>
              </a:ext>
            </a:extLst>
          </p:cNvPr>
          <p:cNvSpPr txBox="1">
            <a:spLocks/>
          </p:cNvSpPr>
          <p:nvPr/>
        </p:nvSpPr>
        <p:spPr bwMode="auto">
          <a:xfrm>
            <a:off x="3608200" y="2944198"/>
            <a:ext cx="20362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◯◯ 대학교 입학 후 연예인 되기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3A867DDE-5A4E-82A5-CE5F-8A78DB4D4F3D}"/>
              </a:ext>
            </a:extLst>
          </p:cNvPr>
          <p:cNvSpPr txBox="1">
            <a:spLocks/>
          </p:cNvSpPr>
          <p:nvPr/>
        </p:nvSpPr>
        <p:spPr bwMode="auto">
          <a:xfrm>
            <a:off x="1281619" y="2868899"/>
            <a:ext cx="2036294" cy="95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방송 오디션 프로그램 도전                     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CB315906-5EFB-52DD-DCBB-B2AB94166815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EAECF37-2537-8372-E5D8-A0391FEAAA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1798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-6943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나에게 적합한 진로 선택하기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7" y="1007458"/>
            <a:ext cx="77768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ko-KR" altLang="en-US" sz="2000" b="1" i="0" u="none" strike="noStrike" baseline="0" dirty="0">
                <a:latin typeface="YDVYGO33"/>
              </a:rPr>
              <a:t>진로 목표 성취를 방해하는 요소를 골라 보고 그것을 보완하기 위해 노력할 점을 적어 보자</a:t>
            </a:r>
            <a:r>
              <a:rPr lang="en-US" altLang="ko-KR" sz="2000" b="0" i="0" u="none" strike="noStrike" baseline="0" dirty="0">
                <a:latin typeface="YDVYGO33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6E64EBC0-58F8-FB3D-0FB7-E52BB75D53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41" y="1940894"/>
            <a:ext cx="5981917" cy="42642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63897DC-D947-D081-A9BF-C2A62B87FC39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8A6FEE-665D-D508-8634-95AD1C2A71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981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-6943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나에게 적합한 진로 선택하기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7" y="1007458"/>
            <a:ext cx="77048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ko-KR" altLang="en-US" sz="2000" b="1" i="0" u="none" strike="noStrike" baseline="0" dirty="0">
                <a:latin typeface="YDVYGO33"/>
              </a:rPr>
              <a:t>진로 목표 성취를 방해하는 요소를 골라 보고 그것을 보완하기 위해 노력할 점을 적어 보자</a:t>
            </a:r>
            <a:r>
              <a:rPr lang="en-US" altLang="ko-KR" sz="2000" b="0" i="0" u="none" strike="noStrike" baseline="0" dirty="0">
                <a:latin typeface="YDVYGO33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E8B94BE-005B-9D42-7A8D-C29E3A33FE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76872"/>
            <a:ext cx="6840760" cy="3776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FA60DF64-6DC5-9280-C5B0-F33E9253B264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94081C7-BB99-2908-788E-8A7CBBE76AB6}"/>
              </a:ext>
            </a:extLst>
          </p:cNvPr>
          <p:cNvSpPr txBox="1">
            <a:spLocks/>
          </p:cNvSpPr>
          <p:nvPr/>
        </p:nvSpPr>
        <p:spPr bwMode="auto">
          <a:xfrm>
            <a:off x="2782700" y="3817425"/>
            <a:ext cx="2005324" cy="9664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600" b="1" dirty="0"/>
              <a:t>진로 직업 정보 부족 </a:t>
            </a:r>
          </a:p>
          <a:p>
            <a:pPr marL="0" indent="0">
              <a:buNone/>
            </a:pPr>
            <a:r>
              <a:rPr lang="ko-KR" altLang="en-US" sz="1900" dirty="0">
                <a:solidFill>
                  <a:srgbClr val="FF0000"/>
                </a:solidFill>
              </a:rPr>
              <a:t>→ </a:t>
            </a:r>
            <a:r>
              <a:rPr lang="ko-KR" altLang="en-US" sz="1800" b="1" dirty="0">
                <a:solidFill>
                  <a:srgbClr val="FF0000"/>
                </a:solidFill>
              </a:rPr>
              <a:t>연예인 되기 위한 방법 찾아보기</a:t>
            </a:r>
            <a:endParaRPr lang="en-US" altLang="ko-KR" sz="1800" b="1" dirty="0">
              <a:solidFill>
                <a:srgbClr val="FF0000"/>
              </a:solidFill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A7D95A02-3C1A-AC7F-7036-8D499F57F018}"/>
              </a:ext>
            </a:extLst>
          </p:cNvPr>
          <p:cNvSpPr/>
          <p:nvPr/>
        </p:nvSpPr>
        <p:spPr bwMode="auto">
          <a:xfrm>
            <a:off x="7746613" y="1502584"/>
            <a:ext cx="713819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98B6BB-15AC-4BAE-5992-1B5A26006C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5944FE22-B47E-7C1E-F0C6-B5BB112EC9D5}"/>
              </a:ext>
            </a:extLst>
          </p:cNvPr>
          <p:cNvSpPr txBox="1">
            <a:spLocks/>
          </p:cNvSpPr>
          <p:nvPr/>
        </p:nvSpPr>
        <p:spPr bwMode="auto">
          <a:xfrm>
            <a:off x="6084168" y="3786750"/>
            <a:ext cx="1800200" cy="9479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600" b="1" dirty="0"/>
              <a:t>신체적 한계</a:t>
            </a:r>
          </a:p>
          <a:p>
            <a:pPr marL="0" indent="0">
              <a:buNone/>
            </a:pPr>
            <a:r>
              <a:rPr lang="ko-KR" altLang="en-US" sz="1800" b="1" dirty="0">
                <a:solidFill>
                  <a:srgbClr val="FF0000"/>
                </a:solidFill>
              </a:rPr>
              <a:t>→ 달리기로 기초 체력 쌓기</a:t>
            </a:r>
            <a:endParaRPr lang="en-US" altLang="ko-KR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5511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2378</TotalTime>
  <Words>155</Words>
  <Application>Microsoft Office PowerPoint</Application>
  <PresentationFormat>화면 슬라이드 쇼(4:3)</PresentationFormat>
  <Paragraphs>36</Paragraphs>
  <Slides>6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Adobe 고딕 Std B</vt:lpstr>
      <vt:lpstr>HY견고딕</vt:lpstr>
      <vt:lpstr>YDVYGO33</vt:lpstr>
      <vt:lpstr>YDVYGO35</vt:lpstr>
      <vt:lpstr>굴림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46</cp:revision>
  <dcterms:created xsi:type="dcterms:W3CDTF">2024-05-29T05:55:53Z</dcterms:created>
  <dcterms:modified xsi:type="dcterms:W3CDTF">2026-02-10T01:25:06Z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