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11" r:id="rId7"/>
    <p:sldId id="312" r:id="rId8"/>
    <p:sldId id="313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1BE9F4-4883-4240-B6EB-2A5BB00AB037}" v="13" dt="2026-02-05T08:16:53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2-05T08:16:53.053" v="51"/>
      <pc:docMkLst>
        <pc:docMk/>
      </pc:docMkLst>
      <pc:sldChg chg="modSp mod">
        <pc:chgData name="young yoon" userId="91498ed6ae028579" providerId="LiveId" clId="{9C0A59D4-9A4E-4869-A37E-C7E1C3EAE03D}" dt="2026-02-05T07:25:52.481" v="17" actId="1035"/>
        <pc:sldMkLst>
          <pc:docMk/>
          <pc:sldMk cId="3934854249" sldId="311"/>
        </pc:sldMkLst>
        <pc:spChg chg="mod">
          <ac:chgData name="young yoon" userId="91498ed6ae028579" providerId="LiveId" clId="{9C0A59D4-9A4E-4869-A37E-C7E1C3EAE03D}" dt="2026-02-05T07:25:52.481" v="17" actId="1035"/>
          <ac:spMkLst>
            <pc:docMk/>
            <pc:sldMk cId="3934854249" sldId="311"/>
            <ac:spMk id="9" creationId="{252D8BB3-455E-E89C-E740-29FEF71FBE7A}"/>
          </ac:spMkLst>
        </pc:spChg>
        <pc:spChg chg="mod">
          <ac:chgData name="young yoon" userId="91498ed6ae028579" providerId="LiveId" clId="{9C0A59D4-9A4E-4869-A37E-C7E1C3EAE03D}" dt="2026-02-05T07:25:52.481" v="17" actId="1035"/>
          <ac:spMkLst>
            <pc:docMk/>
            <pc:sldMk cId="3934854249" sldId="311"/>
            <ac:spMk id="15" creationId="{CD30365C-300F-F6AE-9E43-AE4D835FE1C3}"/>
          </ac:spMkLst>
        </pc:spChg>
        <pc:spChg chg="mod">
          <ac:chgData name="young yoon" userId="91498ed6ae028579" providerId="LiveId" clId="{9C0A59D4-9A4E-4869-A37E-C7E1C3EAE03D}" dt="2026-02-05T07:25:52.481" v="17" actId="1035"/>
          <ac:spMkLst>
            <pc:docMk/>
            <pc:sldMk cId="3934854249" sldId="311"/>
            <ac:spMk id="16" creationId="{1507B8EB-7529-08DA-6E00-9F2FD4496A46}"/>
          </ac:spMkLst>
        </pc:spChg>
        <pc:spChg chg="mod">
          <ac:chgData name="young yoon" userId="91498ed6ae028579" providerId="LiveId" clId="{9C0A59D4-9A4E-4869-A37E-C7E1C3EAE03D}" dt="2026-02-05T07:25:52.481" v="17" actId="1035"/>
          <ac:spMkLst>
            <pc:docMk/>
            <pc:sldMk cId="3934854249" sldId="311"/>
            <ac:spMk id="17" creationId="{CB7501E8-CACC-82C9-B694-AC042F51DEE0}"/>
          </ac:spMkLst>
        </pc:spChg>
        <pc:picChg chg="mod">
          <ac:chgData name="young yoon" userId="91498ed6ae028579" providerId="LiveId" clId="{9C0A59D4-9A4E-4869-A37E-C7E1C3EAE03D}" dt="2026-02-05T07:25:45.179" v="16" actId="14100"/>
          <ac:picMkLst>
            <pc:docMk/>
            <pc:sldMk cId="3934854249" sldId="311"/>
            <ac:picMk id="13" creationId="{B55E7E40-033B-8020-228A-B758E33D1CEB}"/>
          </ac:picMkLst>
        </pc:picChg>
      </pc:sldChg>
      <pc:sldChg chg="addSp delSp modSp mod modAnim">
        <pc:chgData name="young yoon" userId="91498ed6ae028579" providerId="LiveId" clId="{9C0A59D4-9A4E-4869-A37E-C7E1C3EAE03D}" dt="2026-02-05T07:54:44.970" v="49"/>
        <pc:sldMkLst>
          <pc:docMk/>
          <pc:sldMk cId="1708267989" sldId="312"/>
        </pc:sldMkLst>
        <pc:spChg chg="mod">
          <ac:chgData name="young yoon" userId="91498ed6ae028579" providerId="LiveId" clId="{9C0A59D4-9A4E-4869-A37E-C7E1C3EAE03D}" dt="2026-02-05T07:54:05.582" v="41" actId="1036"/>
          <ac:spMkLst>
            <pc:docMk/>
            <pc:sldMk cId="1708267989" sldId="312"/>
            <ac:spMk id="9" creationId="{121A5003-A35A-5520-379C-71456AC18163}"/>
          </ac:spMkLst>
        </pc:spChg>
        <pc:spChg chg="mod">
          <ac:chgData name="young yoon" userId="91498ed6ae028579" providerId="LiveId" clId="{9C0A59D4-9A4E-4869-A37E-C7E1C3EAE03D}" dt="2026-02-05T07:53:58.378" v="35" actId="1037"/>
          <ac:spMkLst>
            <pc:docMk/>
            <pc:sldMk cId="1708267989" sldId="312"/>
            <ac:spMk id="15" creationId="{7E7ED485-387D-5BBC-1ED9-68B6D1B25865}"/>
          </ac:spMkLst>
        </pc:spChg>
        <pc:picChg chg="add del mod">
          <ac:chgData name="young yoon" userId="91498ed6ae028579" providerId="LiveId" clId="{9C0A59D4-9A4E-4869-A37E-C7E1C3EAE03D}" dt="2026-02-05T07:26:50.352" v="23" actId="1076"/>
          <ac:picMkLst>
            <pc:docMk/>
            <pc:sldMk cId="1708267989" sldId="312"/>
            <ac:picMk id="13" creationId="{40FB29F4-CC95-8E9D-FCC8-9B30BC2B60BD}"/>
          </ac:picMkLst>
        </pc:picChg>
      </pc:sldChg>
      <pc:sldChg chg="modSp mod modAnim">
        <pc:chgData name="young yoon" userId="91498ed6ae028579" providerId="LiveId" clId="{9C0A59D4-9A4E-4869-A37E-C7E1C3EAE03D}" dt="2026-02-05T08:16:53.053" v="51"/>
        <pc:sldMkLst>
          <pc:docMk/>
          <pc:sldMk cId="3544150818" sldId="313"/>
        </pc:sldMkLst>
        <pc:spChg chg="mod">
          <ac:chgData name="young yoon" userId="91498ed6ae028579" providerId="LiveId" clId="{9C0A59D4-9A4E-4869-A37E-C7E1C3EAE03D}" dt="2026-02-05T07:49:41.279" v="32" actId="1037"/>
          <ac:spMkLst>
            <pc:docMk/>
            <pc:sldMk cId="3544150818" sldId="313"/>
            <ac:spMk id="2" creationId="{74778085-6D14-7DEB-24BF-52CFCCBC3977}"/>
          </ac:spMkLst>
        </pc:spChg>
        <pc:spChg chg="mod">
          <ac:chgData name="young yoon" userId="91498ed6ae028579" providerId="LiveId" clId="{9C0A59D4-9A4E-4869-A37E-C7E1C3EAE03D}" dt="2026-02-05T07:49:12.597" v="29" actId="1035"/>
          <ac:spMkLst>
            <pc:docMk/>
            <pc:sldMk cId="3544150818" sldId="313"/>
            <ac:spMk id="13" creationId="{7E153322-278A-B82C-C207-BE114B889022}"/>
          </ac:spMkLst>
        </pc:spChg>
        <pc:spChg chg="mod">
          <ac:chgData name="young yoon" userId="91498ed6ae028579" providerId="LiveId" clId="{9C0A59D4-9A4E-4869-A37E-C7E1C3EAE03D}" dt="2026-02-05T07:49:19.687" v="30" actId="255"/>
          <ac:spMkLst>
            <pc:docMk/>
            <pc:sldMk cId="3544150818" sldId="313"/>
            <ac:spMk id="16" creationId="{95BF600D-6CA9-D827-B92C-8756EDC68F1A}"/>
          </ac:spMkLst>
        </pc:spChg>
        <pc:picChg chg="mod">
          <ac:chgData name="young yoon" userId="91498ed6ae028579" providerId="LiveId" clId="{9C0A59D4-9A4E-4869-A37E-C7E1C3EAE03D}" dt="2026-02-05T07:49:38.028" v="31" actId="14100"/>
          <ac:picMkLst>
            <pc:docMk/>
            <pc:sldMk cId="3544150818" sldId="313"/>
            <ac:picMk id="15" creationId="{F6CAD546-3767-BE53-A90B-C9B83EA06A7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06AD3F5-D8C6-515B-2EC7-52F2A96CFA0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A149CCE-07B4-8C4E-6F97-6538F2F7A48E}"/>
              </a:ext>
            </a:extLst>
          </p:cNvPr>
          <p:cNvSpPr txBox="1"/>
          <p:nvPr/>
        </p:nvSpPr>
        <p:spPr>
          <a:xfrm>
            <a:off x="2101296" y="3284984"/>
            <a:ext cx="617443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17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다양한 진로 활동 정리하기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CFEBF-9EB2-A5BA-0A5B-CE47E1BA2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E747E545-CA08-7FA1-FAAD-06CC369F9CE9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515EF66-0A11-8853-2E96-1594264D8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2DEA95-21E2-570C-1EB6-BA225CDAF0E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3C3ADB4-1F41-4326-3B4B-7CD2BE21E589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A68E8D5-30F4-3DDA-9092-0BACBC3C230C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CC8D29-B612-CC93-8033-3D5DF13BBB20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다양한 진로 활동 정리하기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CF11ADD-78DA-F7E8-0304-E4AD4AAEE014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내가 참여한 진로 활동을 정리하고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en-US" altLang="ko-KR" sz="2000" b="1" spc="-2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√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표시를 해보자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158C4AD-F407-D587-D87A-752F0BA335B2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B1F290-115E-255D-907D-4DE1A085F117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456C81CB-7097-C7C2-6673-3E8C705100BA}"/>
              </a:ext>
            </a:extLst>
          </p:cNvPr>
          <p:cNvSpPr/>
          <p:nvPr/>
        </p:nvSpPr>
        <p:spPr bwMode="auto">
          <a:xfrm>
            <a:off x="7737219" y="155925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B55E7E40-033B-8020-228A-B758E33D1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2348881"/>
            <a:ext cx="7632848" cy="2016223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359E65-621D-36BC-E458-9E15C35C54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52D8BB3-455E-E89C-E740-29FEF71FBE7A}"/>
              </a:ext>
            </a:extLst>
          </p:cNvPr>
          <p:cNvSpPr txBox="1">
            <a:spLocks/>
          </p:cNvSpPr>
          <p:nvPr/>
        </p:nvSpPr>
        <p:spPr bwMode="auto">
          <a:xfrm>
            <a:off x="2870879" y="2785379"/>
            <a:ext cx="432048" cy="36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√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D30365C-300F-F6AE-9E43-AE4D835FE1C3}"/>
              </a:ext>
            </a:extLst>
          </p:cNvPr>
          <p:cNvSpPr txBox="1">
            <a:spLocks/>
          </p:cNvSpPr>
          <p:nvPr/>
        </p:nvSpPr>
        <p:spPr bwMode="auto">
          <a:xfrm>
            <a:off x="4932040" y="3178340"/>
            <a:ext cx="2880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√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1507B8EB-7529-08DA-6E00-9F2FD4496A46}"/>
              </a:ext>
            </a:extLst>
          </p:cNvPr>
          <p:cNvSpPr txBox="1">
            <a:spLocks/>
          </p:cNvSpPr>
          <p:nvPr/>
        </p:nvSpPr>
        <p:spPr bwMode="auto">
          <a:xfrm>
            <a:off x="942467" y="2780928"/>
            <a:ext cx="501612" cy="36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√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B7501E8-CACC-82C9-B694-AC042F51DEE0}"/>
              </a:ext>
            </a:extLst>
          </p:cNvPr>
          <p:cNvSpPr txBox="1">
            <a:spLocks/>
          </p:cNvSpPr>
          <p:nvPr/>
        </p:nvSpPr>
        <p:spPr bwMode="auto">
          <a:xfrm>
            <a:off x="942467" y="3164096"/>
            <a:ext cx="432048" cy="36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√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8542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FE0BA-A1AC-4146-CE45-8A54AE9FA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328B94B9-FC2B-82BB-018A-ADC470739FCF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2DD4D31-7A2A-21FA-FC2C-AC55D27D1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357C45-507F-CBB5-D36A-2F169B47C680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46F0EA8-D145-EDEE-5E90-EFB1B7492B86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867A347-CE95-654F-9F7E-D1FCCE4173D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6506D8-CCE8-B5A7-E74A-12BD47D9C72A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다양한 진로 활동 정리하기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9C6667A-320B-3CA0-4EFD-919C52F4FD3E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76250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나의 진로 선택에 가장 큰 영향을 준 활동과 이를 통해 변화된 점을 쓰고 발표해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35D17A-0B39-D975-6AD2-C82C7AE010AE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FB7380-DD37-7283-6D67-6004D724ECC4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89DF0F7B-7453-B129-218E-1513EA6A82CA}"/>
              </a:ext>
            </a:extLst>
          </p:cNvPr>
          <p:cNvSpPr/>
          <p:nvPr/>
        </p:nvSpPr>
        <p:spPr bwMode="auto">
          <a:xfrm>
            <a:off x="7882815" y="157822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0FB29F4-CC95-8E9D-FCC8-9B30BC2B6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150802"/>
            <a:ext cx="7697042" cy="380993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21A5003-A35A-5520-379C-71456AC18163}"/>
              </a:ext>
            </a:extLst>
          </p:cNvPr>
          <p:cNvSpPr txBox="1">
            <a:spLocks/>
          </p:cNvSpPr>
          <p:nvPr/>
        </p:nvSpPr>
        <p:spPr bwMode="auto">
          <a:xfrm>
            <a:off x="2273797" y="2524834"/>
            <a:ext cx="23702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 </a:t>
            </a:r>
            <a:r>
              <a:rPr lang="ko-KR" altLang="en-US" sz="2000" spc="-150" dirty="0">
                <a:solidFill>
                  <a:srgbClr val="FF0000"/>
                </a:solidFill>
              </a:rPr>
              <a:t>대학교 학과 체험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5350A2-DED7-E9BC-E0EF-3FE0031A43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E7ED485-387D-5BBC-1ED9-68B6D1B25865}"/>
              </a:ext>
            </a:extLst>
          </p:cNvPr>
          <p:cNvSpPr txBox="1">
            <a:spLocks/>
          </p:cNvSpPr>
          <p:nvPr/>
        </p:nvSpPr>
        <p:spPr bwMode="auto">
          <a:xfrm>
            <a:off x="2267744" y="3789040"/>
            <a:ext cx="58211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동물에 대한 관심이 많았지만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동물에 대한 사랑과 학업 성적도 많이 중요함을 알았음</a:t>
            </a:r>
          </a:p>
        </p:txBody>
      </p:sp>
    </p:spTree>
    <p:extLst>
      <p:ext uri="{BB962C8B-B14F-4D97-AF65-F5344CB8AC3E}">
        <p14:creationId xmlns:p14="http://schemas.microsoft.com/office/powerpoint/2010/main" val="17082679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2B69B-E366-51B5-9A5C-4ACBD9666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DD6D5D5F-8651-3A40-4A02-1FFFEC9960B2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022AFE-B42C-614D-A70C-431C845F3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E2D12C-39CD-F470-CA7C-4A371916005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997E034-6A61-853C-DDDB-9FF1880ACB65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8502DC3-9D31-E1B2-F412-5514E02EB1DA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506D7F-6F27-385A-86D2-F38F9E233E4C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다양한 진로 활동 정리하기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FF9F4A5-2AB9-4746-C78E-E948550B84EC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친구에게 자신이 경험한 의미 있었던 진로 활동을 추천하고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그 이유를 써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5A8AF4-3502-9FB6-A079-B30CBEC3065F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9AFDC2-3692-9A8A-04DE-161E71171339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74778085-6D14-7DEB-24BF-52CFCCBC3977}"/>
              </a:ext>
            </a:extLst>
          </p:cNvPr>
          <p:cNvSpPr/>
          <p:nvPr/>
        </p:nvSpPr>
        <p:spPr bwMode="auto">
          <a:xfrm>
            <a:off x="7812360" y="1578223"/>
            <a:ext cx="779273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F6CAD546-3767-BE53-A90B-C9B83EA06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280752"/>
            <a:ext cx="7632848" cy="3684506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ACCD90-2503-EB0C-8604-9DA30BB071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E153322-278A-B82C-C207-BE114B889022}"/>
              </a:ext>
            </a:extLst>
          </p:cNvPr>
          <p:cNvSpPr txBox="1">
            <a:spLocks/>
          </p:cNvSpPr>
          <p:nvPr/>
        </p:nvSpPr>
        <p:spPr bwMode="auto">
          <a:xfrm>
            <a:off x="2339753" y="2420888"/>
            <a:ext cx="27361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 </a:t>
            </a:r>
            <a:r>
              <a:rPr lang="en-US" altLang="ko-KR" sz="2000" dirty="0">
                <a:solidFill>
                  <a:srgbClr val="FF0000"/>
                </a:solidFill>
              </a:rPr>
              <a:t>K</a:t>
            </a:r>
            <a:r>
              <a:rPr lang="ko-KR" altLang="en-US" sz="2000" dirty="0">
                <a:solidFill>
                  <a:srgbClr val="FF0000"/>
                </a:solidFill>
              </a:rPr>
              <a:t>대학교 진로 캠프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95BF600D-6CA9-D827-B92C-8756EDC68F1A}"/>
              </a:ext>
            </a:extLst>
          </p:cNvPr>
          <p:cNvSpPr txBox="1">
            <a:spLocks/>
          </p:cNvSpPr>
          <p:nvPr/>
        </p:nvSpPr>
        <p:spPr bwMode="auto">
          <a:xfrm>
            <a:off x="2339752" y="3429000"/>
            <a:ext cx="48452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 자신의 학과 계열 탐색에 매우 유익함</a:t>
            </a:r>
          </a:p>
        </p:txBody>
      </p:sp>
    </p:spTree>
    <p:extLst>
      <p:ext uri="{BB962C8B-B14F-4D97-AF65-F5344CB8AC3E}">
        <p14:creationId xmlns:p14="http://schemas.microsoft.com/office/powerpoint/2010/main" val="35441508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3871</TotalTime>
  <Words>146</Words>
  <Application>Microsoft Office PowerPoint</Application>
  <PresentationFormat>화면 슬라이드 쇼(4:3)</PresentationFormat>
  <Paragraphs>35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굴림</vt:lpstr>
      <vt:lpstr>맑은 고딕</vt:lpstr>
      <vt:lpstr>Arial</vt:lpstr>
      <vt:lpstr>Times New Roman</vt:lpstr>
      <vt:lpstr>Wingdings</vt:lpstr>
      <vt:lpstr>Level</vt:lpstr>
      <vt:lpstr>나의 꿈을 찾아가는  진로 탐색 워크북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57</cp:revision>
  <dcterms:created xsi:type="dcterms:W3CDTF">2024-05-29T05:55:53Z</dcterms:created>
  <dcterms:modified xsi:type="dcterms:W3CDTF">2026-02-05T08:16:56Z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