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57" r:id="rId4"/>
  </p:sldMasterIdLst>
  <p:notesMasterIdLst>
    <p:notesMasterId r:id="rId11"/>
  </p:notesMasterIdLst>
  <p:sldIdLst>
    <p:sldId id="256" r:id="rId5"/>
    <p:sldId id="261" r:id="rId6"/>
    <p:sldId id="304" r:id="rId7"/>
    <p:sldId id="305" r:id="rId8"/>
    <p:sldId id="317" r:id="rId9"/>
    <p:sldId id="277" r:id="rId10"/>
  </p:sldIdLst>
  <p:sldSz cx="9144000" cy="6858000" type="screen4x3"/>
  <p:notesSz cx="7010400" cy="92964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CA7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보통 스타일 2 - 강조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22838BEF-8BB2-4498-84A7-C5851F593DF1}" styleName="보통 스타일 4 - 강조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94647" autoAdjust="0"/>
  </p:normalViewPr>
  <p:slideViewPr>
    <p:cSldViewPr>
      <p:cViewPr varScale="1">
        <p:scale>
          <a:sx n="101" d="100"/>
          <a:sy n="101" d="100"/>
        </p:scale>
        <p:origin x="990" y="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young yoon" userId="91498ed6ae028579" providerId="LiveId" clId="{9C0A59D4-9A4E-4869-A37E-C7E1C3EAE03D}"/>
    <pc:docChg chg="custSel modSld">
      <pc:chgData name="young yoon" userId="91498ed6ae028579" providerId="LiveId" clId="{9C0A59D4-9A4E-4869-A37E-C7E1C3EAE03D}" dt="2026-02-04T05:58:02.838" v="18" actId="1037"/>
      <pc:docMkLst>
        <pc:docMk/>
      </pc:docMkLst>
      <pc:sldChg chg="modSp mod">
        <pc:chgData name="young yoon" userId="91498ed6ae028579" providerId="LiveId" clId="{9C0A59D4-9A4E-4869-A37E-C7E1C3EAE03D}" dt="2026-02-04T05:34:05.481" v="4" actId="1038"/>
        <pc:sldMkLst>
          <pc:docMk/>
          <pc:sldMk cId="4162550360" sldId="304"/>
        </pc:sldMkLst>
        <pc:spChg chg="mod">
          <ac:chgData name="young yoon" userId="91498ed6ae028579" providerId="LiveId" clId="{9C0A59D4-9A4E-4869-A37E-C7E1C3EAE03D}" dt="2026-02-04T05:34:05.481" v="4" actId="1038"/>
          <ac:spMkLst>
            <pc:docMk/>
            <pc:sldMk cId="4162550360" sldId="304"/>
            <ac:spMk id="16" creationId="{DC23CBB1-5A98-3980-9B4A-8A26670C8427}"/>
          </ac:spMkLst>
        </pc:spChg>
      </pc:sldChg>
      <pc:sldChg chg="addSp delSp modSp mod">
        <pc:chgData name="young yoon" userId="91498ed6ae028579" providerId="LiveId" clId="{9C0A59D4-9A4E-4869-A37E-C7E1C3EAE03D}" dt="2026-02-04T05:57:40.677" v="11" actId="1036"/>
        <pc:sldMkLst>
          <pc:docMk/>
          <pc:sldMk cId="2481872211" sldId="305"/>
        </pc:sldMkLst>
        <pc:spChg chg="add mod">
          <ac:chgData name="young yoon" userId="91498ed6ae028579" providerId="LiveId" clId="{9C0A59D4-9A4E-4869-A37E-C7E1C3EAE03D}" dt="2026-02-02T02:50:10.584" v="1"/>
          <ac:spMkLst>
            <pc:docMk/>
            <pc:sldMk cId="2481872211" sldId="305"/>
            <ac:spMk id="5" creationId="{35ED0508-F19F-5795-E46C-B1E46B21D433}"/>
          </ac:spMkLst>
        </pc:spChg>
        <pc:spChg chg="mod">
          <ac:chgData name="young yoon" userId="91498ed6ae028579" providerId="LiveId" clId="{9C0A59D4-9A4E-4869-A37E-C7E1C3EAE03D}" dt="2026-02-04T05:57:40.677" v="11" actId="1036"/>
          <ac:spMkLst>
            <pc:docMk/>
            <pc:sldMk cId="2481872211" sldId="305"/>
            <ac:spMk id="12" creationId="{1130CDC9-68D4-CE06-141A-85FE1BCB3157}"/>
          </ac:spMkLst>
        </pc:spChg>
        <pc:picChg chg="add mod">
          <ac:chgData name="young yoon" userId="91498ed6ae028579" providerId="LiveId" clId="{9C0A59D4-9A4E-4869-A37E-C7E1C3EAE03D}" dt="2026-02-02T02:50:19.847" v="2"/>
          <ac:picMkLst>
            <pc:docMk/>
            <pc:sldMk cId="2481872211" sldId="305"/>
            <ac:picMk id="15" creationId="{8681F6F5-1DD3-DC89-2306-4F876D8F3191}"/>
          </ac:picMkLst>
        </pc:picChg>
      </pc:sldChg>
      <pc:sldChg chg="modSp mod">
        <pc:chgData name="young yoon" userId="91498ed6ae028579" providerId="LiveId" clId="{9C0A59D4-9A4E-4869-A37E-C7E1C3EAE03D}" dt="2026-02-04T05:58:02.838" v="18" actId="1037"/>
        <pc:sldMkLst>
          <pc:docMk/>
          <pc:sldMk cId="1565396064" sldId="317"/>
        </pc:sldMkLst>
        <pc:spChg chg="mod">
          <ac:chgData name="young yoon" userId="91498ed6ae028579" providerId="LiveId" clId="{9C0A59D4-9A4E-4869-A37E-C7E1C3EAE03D}" dt="2026-02-04T05:57:51.523" v="13" actId="179"/>
          <ac:spMkLst>
            <pc:docMk/>
            <pc:sldMk cId="1565396064" sldId="317"/>
            <ac:spMk id="12" creationId="{877F3BFF-EB66-7BA4-DA06-59AEC3CE578D}"/>
          </ac:spMkLst>
        </pc:spChg>
        <pc:spChg chg="mod">
          <ac:chgData name="young yoon" userId="91498ed6ae028579" providerId="LiveId" clId="{9C0A59D4-9A4E-4869-A37E-C7E1C3EAE03D}" dt="2026-02-04T05:58:02.838" v="18" actId="1037"/>
          <ac:spMkLst>
            <pc:docMk/>
            <pc:sldMk cId="1565396064" sldId="317"/>
            <ac:spMk id="13" creationId="{7A14E5EE-97F5-017E-CC47-7708C397347B}"/>
          </ac:spMkLst>
        </pc:spChg>
        <pc:graphicFrameChg chg="mod">
          <ac:chgData name="young yoon" userId="91498ed6ae028579" providerId="LiveId" clId="{9C0A59D4-9A4E-4869-A37E-C7E1C3EAE03D}" dt="2026-02-04T05:58:02.838" v="18" actId="1037"/>
          <ac:graphicFrameMkLst>
            <pc:docMk/>
            <pc:sldMk cId="1565396064" sldId="317"/>
            <ac:graphicFrameMk id="16" creationId="{F197477B-E6E6-4FB7-809A-2868539378E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475" cy="465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endParaRPr lang="en-US"/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0338" y="0"/>
            <a:ext cx="3038475" cy="465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endParaRPr lang="en-US"/>
          </a:p>
        </p:txBody>
      </p:sp>
      <p:sp>
        <p:nvSpPr>
          <p:cNvPr id="2355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1100" y="696913"/>
            <a:ext cx="4648200" cy="3486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355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1675" y="4416425"/>
            <a:ext cx="5607050" cy="4183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355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29675"/>
            <a:ext cx="3038475" cy="465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endParaRPr lang="en-US"/>
          </a:p>
        </p:txBody>
      </p:sp>
      <p:sp>
        <p:nvSpPr>
          <p:cNvPr id="2355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0338" y="8829675"/>
            <a:ext cx="3038475" cy="465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4FCB31F6-2FEA-4AF6-A608-EFC2F92AFC79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736603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130A2E1-1B38-4BF8-B99D-829810B97EF3}" type="slidenum">
              <a:rPr lang="en-US"/>
              <a:pPr/>
              <a:t>1</a:t>
            </a:fld>
            <a:endParaRPr lang="en-US"/>
          </a:p>
        </p:txBody>
      </p:sp>
      <p:sp>
        <p:nvSpPr>
          <p:cNvPr id="24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130A2E1-1B38-4BF8-B99D-829810B97EF3}" type="slidenum">
              <a:rPr lang="en-US"/>
              <a:pPr/>
              <a:t>2</a:t>
            </a:fld>
            <a:endParaRPr lang="en-US"/>
          </a:p>
        </p:txBody>
      </p:sp>
      <p:sp>
        <p:nvSpPr>
          <p:cNvPr id="24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92706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FCB31F6-2FEA-4AF6-A608-EFC2F92AFC7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6961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685800"/>
            <a:ext cx="7772400" cy="2127250"/>
          </a:xfrm>
        </p:spPr>
        <p:txBody>
          <a:bodyPr/>
          <a:lstStyle>
            <a:lvl1pPr algn="ctr">
              <a:defRPr sz="5800"/>
            </a:lvl1pPr>
          </a:lstStyle>
          <a:p>
            <a:pPr lvl="0"/>
            <a:r>
              <a:rPr lang="ko-KR" altLang="en-US" noProof="0"/>
              <a:t>마스터 제목 스타일 편집</a:t>
            </a:r>
            <a:endParaRPr lang="en-US" noProof="0"/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270250"/>
            <a:ext cx="6400800" cy="22098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 sz="3000"/>
            </a:lvl1pPr>
          </a:lstStyle>
          <a:p>
            <a:pPr lvl="0"/>
            <a:r>
              <a:rPr lang="ko-KR" altLang="en-US" noProof="0"/>
              <a:t>클릭하여 마스터 부제목 스타일 편집</a:t>
            </a:r>
            <a:endParaRPr lang="en-US" noProof="0"/>
          </a:p>
        </p:txBody>
      </p:sp>
      <p:sp>
        <p:nvSpPr>
          <p:cNvPr id="16388" name="Rectangle 4"/>
          <p:cNvSpPr>
            <a:spLocks noGrp="1" noChangeArrowheads="1"/>
          </p:cNvSpPr>
          <p:nvPr>
            <p:ph type="dt" sz="half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16389" name="Rectangle 5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16390" name="Rectangle 6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7A86BE39-BE3A-48C1-A045-FD1AD5F51305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16392" name="Rectangle 8" descr="Gold bar"/>
          <p:cNvSpPr>
            <a:spLocks noChangeArrowheads="1"/>
          </p:cNvSpPr>
          <p:nvPr/>
        </p:nvSpPr>
        <p:spPr bwMode="auto">
          <a:xfrm>
            <a:off x="228600" y="2889250"/>
            <a:ext cx="2870200" cy="201613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6393" name="Rectangle 9" descr="Orange bar"/>
          <p:cNvSpPr>
            <a:spLocks noChangeArrowheads="1"/>
          </p:cNvSpPr>
          <p:nvPr/>
        </p:nvSpPr>
        <p:spPr bwMode="auto">
          <a:xfrm>
            <a:off x="3098800" y="2889250"/>
            <a:ext cx="2870200" cy="201613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6394" name="Rectangle 10" descr="Slate bar"/>
          <p:cNvSpPr>
            <a:spLocks noChangeArrowheads="1"/>
          </p:cNvSpPr>
          <p:nvPr/>
        </p:nvSpPr>
        <p:spPr bwMode="auto">
          <a:xfrm>
            <a:off x="5969000" y="2889250"/>
            <a:ext cx="2870200" cy="201613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0AF928C-1304-4FCF-B1FE-E58E659C2099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5420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53112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53112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07BF457-1B89-4FB8-B5B6-2396275BD807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871647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제목, 텍스트 및 내용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9163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3941763"/>
            <a:ext cx="4038600" cy="2189162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>
          <a:xfrm>
            <a:off x="457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D6290E6F-4E3F-41C2-8AB3-35077E51D93A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234345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 preserve="1">
  <p:cSld name="제목, 텍스트 및 클립 아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4" name="ClipArt Placeholder 3"/>
          <p:cNvSpPr>
            <a:spLocks noGrp="1"/>
          </p:cNvSpPr>
          <p:nvPr>
            <p:ph type="clipArt"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/>
          <a:p>
            <a:r>
              <a:rPr lang="ko-KR" altLang="en-US"/>
              <a:t>온라인 이미지를 추가하려면 아이콘을 클릭하세요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9A41DC2D-CE22-4452-9330-733326E99D1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09278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BD6D15D-A852-4CD8-9A3A-849FE3857B67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4728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F2AD331-EFAC-41D9-9F12-FD8D4C8312B1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030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2220379-1FF7-439A-909F-B9047C7E4C8A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28415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9FA7283-45F0-4CF9-ACA0-2CA774182557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42943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3AD4388-AEAC-466B-9ED3-FD44F0FA8AA6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1892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6E59A81-AC6A-4000-B556-C65FD0078067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35764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9E0CFC6-C2D9-443C-A7CF-290065ED6260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18348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/>
              <a:t>그림을 추가하려면 아이콘을 클릭하십시오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B8B324D-0E9B-4FB3-82FE-512DFC8E607A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47822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39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30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1536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000"/>
            </a:lvl1pPr>
          </a:lstStyle>
          <a:p>
            <a:endParaRPr lang="en-US"/>
          </a:p>
        </p:txBody>
      </p:sp>
      <p:sp>
        <p:nvSpPr>
          <p:cNvPr id="1536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000"/>
            </a:lvl1pPr>
          </a:lstStyle>
          <a:p>
            <a:endParaRPr lang="en-US"/>
          </a:p>
        </p:txBody>
      </p:sp>
      <p:sp>
        <p:nvSpPr>
          <p:cNvPr id="1536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000"/>
            </a:lvl1pPr>
          </a:lstStyle>
          <a:p>
            <a:fld id="{938A4918-E4C7-4C66-94BB-F06A3F6B5904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15367" name="Rectangle 7" descr="Gold bar"/>
          <p:cNvSpPr>
            <a:spLocks noChangeArrowheads="1"/>
          </p:cNvSpPr>
          <p:nvPr/>
        </p:nvSpPr>
        <p:spPr bwMode="auto">
          <a:xfrm>
            <a:off x="0" y="0"/>
            <a:ext cx="228600" cy="2286000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/>
            <a:endParaRPr lang="en-US" sz="2400">
              <a:latin typeface="Times New Roman" pitchFamily="18" charset="0"/>
            </a:endParaRPr>
          </a:p>
        </p:txBody>
      </p:sp>
      <p:sp>
        <p:nvSpPr>
          <p:cNvPr id="15368" name="Line 8"/>
          <p:cNvSpPr>
            <a:spLocks noChangeShapeType="1"/>
          </p:cNvSpPr>
          <p:nvPr/>
        </p:nvSpPr>
        <p:spPr bwMode="auto">
          <a:xfrm>
            <a:off x="457200" y="1447800"/>
            <a:ext cx="8077200" cy="0"/>
          </a:xfrm>
          <a:prstGeom prst="line">
            <a:avLst/>
          </a:prstGeom>
          <a:noFill/>
          <a:ln w="19050">
            <a:solidFill>
              <a:schemeClr val="tx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5369" name="Rectangle 9" descr="Orange bar"/>
          <p:cNvSpPr>
            <a:spLocks noChangeArrowheads="1"/>
          </p:cNvSpPr>
          <p:nvPr/>
        </p:nvSpPr>
        <p:spPr bwMode="auto">
          <a:xfrm>
            <a:off x="0" y="2286000"/>
            <a:ext cx="228600" cy="2286000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/>
            <a:endParaRPr lang="en-US" sz="2400">
              <a:latin typeface="Times New Roman" pitchFamily="18" charset="0"/>
            </a:endParaRPr>
          </a:p>
        </p:txBody>
      </p:sp>
      <p:sp>
        <p:nvSpPr>
          <p:cNvPr id="15370" name="Rectangle 10" descr="Slate bar"/>
          <p:cNvSpPr>
            <a:spLocks noChangeArrowheads="1"/>
          </p:cNvSpPr>
          <p:nvPr/>
        </p:nvSpPr>
        <p:spPr bwMode="auto">
          <a:xfrm>
            <a:off x="0" y="4572000"/>
            <a:ext cx="228600" cy="2286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/>
            <a:endParaRPr lang="en-US" sz="2400">
              <a:latin typeface="Times New Roman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  <p:sldLayoutId id="2147483659" r:id="rId2"/>
    <p:sldLayoutId id="2147483660" r:id="rId3"/>
    <p:sldLayoutId id="2147483661" r:id="rId4"/>
    <p:sldLayoutId id="2147483662" r:id="rId5"/>
    <p:sldLayoutId id="2147483663" r:id="rId6"/>
    <p:sldLayoutId id="2147483664" r:id="rId7"/>
    <p:sldLayoutId id="2147483665" r:id="rId8"/>
    <p:sldLayoutId id="2147483666" r:id="rId9"/>
    <p:sldLayoutId id="2147483667" r:id="rId10"/>
    <p:sldLayoutId id="2147483668" r:id="rId11"/>
    <p:sldLayoutId id="2147483669" r:id="rId12"/>
    <p:sldLayoutId id="2147483670" r:id="rId13"/>
  </p:sldLayoutIdLst>
  <p:txStyles>
    <p:titleStyle>
      <a:lvl1pPr algn="l" rtl="0" eaLnBrk="1" fontAlgn="base" latinLnBrk="1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latinLnBrk="1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2pPr>
      <a:lvl3pPr algn="l" rtl="0" eaLnBrk="1" fontAlgn="base" latinLnBrk="1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3pPr>
      <a:lvl4pPr algn="l" rtl="0" eaLnBrk="1" fontAlgn="base" latinLnBrk="1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4pPr>
      <a:lvl5pPr algn="l" rtl="0" eaLnBrk="1" fontAlgn="base" latinLnBrk="1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5pPr>
      <a:lvl6pPr marL="457200" algn="l" rtl="0" eaLnBrk="1" fontAlgn="base" latinLnBrk="1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6pPr>
      <a:lvl7pPr marL="914400" algn="l" rtl="0" eaLnBrk="1" fontAlgn="base" latinLnBrk="1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7pPr>
      <a:lvl8pPr marL="1371600" algn="l" rtl="0" eaLnBrk="1" fontAlgn="base" latinLnBrk="1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8pPr>
      <a:lvl9pPr marL="1828800" algn="l" rtl="0" eaLnBrk="1" fontAlgn="base" latinLnBrk="1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1" fontAlgn="base" latinLnBrk="1" hangingPunct="1">
        <a:spcBef>
          <a:spcPct val="20000"/>
        </a:spcBef>
        <a:spcAft>
          <a:spcPct val="0"/>
        </a:spcAft>
        <a:buClr>
          <a:schemeClr val="bg2"/>
        </a:buClr>
        <a:buSzPct val="75000"/>
        <a:buFont typeface="Wingdings" pitchFamily="2" charset="2"/>
        <a:buChar char="p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latinLnBrk="1" hangingPunct="1">
        <a:spcBef>
          <a:spcPct val="20000"/>
        </a:spcBef>
        <a:spcAft>
          <a:spcPct val="0"/>
        </a:spcAft>
        <a:buClr>
          <a:schemeClr val="tx2"/>
        </a:buClr>
        <a:buSzPct val="75000"/>
        <a:buFont typeface="Wingdings" pitchFamily="2" charset="2"/>
        <a:buChar char="n"/>
        <a:defRPr sz="2400">
          <a:solidFill>
            <a:schemeClr val="tx1"/>
          </a:solidFill>
          <a:latin typeface="+mn-lt"/>
        </a:defRPr>
      </a:lvl2pPr>
      <a:lvl3pPr marL="1143000" indent="-228600" algn="l" rtl="0" eaLnBrk="1" fontAlgn="base" latinLnBrk="1" hangingPunct="1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p"/>
        <a:defRPr sz="2000">
          <a:solidFill>
            <a:schemeClr val="tx1"/>
          </a:solidFill>
          <a:latin typeface="+mn-lt"/>
        </a:defRPr>
      </a:lvl3pPr>
      <a:lvl4pPr marL="1600200" indent="-228600" algn="l" rtl="0" eaLnBrk="1" fontAlgn="base" latinLnBrk="1" hangingPunct="1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>
          <a:solidFill>
            <a:schemeClr val="tx1"/>
          </a:solidFill>
          <a:latin typeface="+mn-lt"/>
        </a:defRPr>
      </a:lvl4pPr>
      <a:lvl5pPr marL="2057400" indent="-228600" algn="l" rtl="0" eaLnBrk="1" fontAlgn="base" latinLnBrk="1" hangingPunct="1">
        <a:spcBef>
          <a:spcPct val="20000"/>
        </a:spcBef>
        <a:spcAft>
          <a:spcPct val="0"/>
        </a:spcAft>
        <a:buClr>
          <a:schemeClr val="tx2"/>
        </a:buClr>
        <a:buSzPct val="80000"/>
        <a:buFont typeface="Wingdings" pitchFamily="2" charset="2"/>
        <a:buChar char="§"/>
        <a:defRPr>
          <a:solidFill>
            <a:schemeClr val="tx1"/>
          </a:solidFill>
          <a:latin typeface="+mn-lt"/>
        </a:defRPr>
      </a:lvl5pPr>
      <a:lvl6pPr marL="2514600" indent="-228600" algn="l" rtl="0" eaLnBrk="1" fontAlgn="base" latinLnBrk="1" hangingPunct="1">
        <a:spcBef>
          <a:spcPct val="20000"/>
        </a:spcBef>
        <a:spcAft>
          <a:spcPct val="0"/>
        </a:spcAft>
        <a:buClr>
          <a:schemeClr val="tx2"/>
        </a:buClr>
        <a:buSzPct val="80000"/>
        <a:buFont typeface="Wingdings" pitchFamily="2" charset="2"/>
        <a:buChar char="§"/>
        <a:defRPr>
          <a:solidFill>
            <a:schemeClr val="tx1"/>
          </a:solidFill>
          <a:latin typeface="+mn-lt"/>
        </a:defRPr>
      </a:lvl6pPr>
      <a:lvl7pPr marL="2971800" indent="-228600" algn="l" rtl="0" eaLnBrk="1" fontAlgn="base" latinLnBrk="1" hangingPunct="1">
        <a:spcBef>
          <a:spcPct val="20000"/>
        </a:spcBef>
        <a:spcAft>
          <a:spcPct val="0"/>
        </a:spcAft>
        <a:buClr>
          <a:schemeClr val="tx2"/>
        </a:buClr>
        <a:buSzPct val="80000"/>
        <a:buFont typeface="Wingdings" pitchFamily="2" charset="2"/>
        <a:buChar char="§"/>
        <a:defRPr>
          <a:solidFill>
            <a:schemeClr val="tx1"/>
          </a:solidFill>
          <a:latin typeface="+mn-lt"/>
        </a:defRPr>
      </a:lvl7pPr>
      <a:lvl8pPr marL="3429000" indent="-228600" algn="l" rtl="0" eaLnBrk="1" fontAlgn="base" latinLnBrk="1" hangingPunct="1">
        <a:spcBef>
          <a:spcPct val="20000"/>
        </a:spcBef>
        <a:spcAft>
          <a:spcPct val="0"/>
        </a:spcAft>
        <a:buClr>
          <a:schemeClr val="tx2"/>
        </a:buClr>
        <a:buSzPct val="80000"/>
        <a:buFont typeface="Wingdings" pitchFamily="2" charset="2"/>
        <a:buChar char="§"/>
        <a:defRPr>
          <a:solidFill>
            <a:schemeClr val="tx1"/>
          </a:solidFill>
          <a:latin typeface="+mn-lt"/>
        </a:defRPr>
      </a:lvl8pPr>
      <a:lvl9pPr marL="3886200" indent="-228600" algn="l" rtl="0" eaLnBrk="1" fontAlgn="base" latinLnBrk="1" hangingPunct="1">
        <a:spcBef>
          <a:spcPct val="20000"/>
        </a:spcBef>
        <a:spcAft>
          <a:spcPct val="0"/>
        </a:spcAft>
        <a:buClr>
          <a:schemeClr val="tx2"/>
        </a:buClr>
        <a:buSzPct val="80000"/>
        <a:buFont typeface="Wingdings" pitchFamily="2" charset="2"/>
        <a:buChar char="§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4.png"/><Relationship Id="rId4" Type="http://schemas.openxmlformats.org/officeDocument/2006/relationships/hyperlink" Target="https://www.wagework.go.kr/pt/b/b/retrieveOccpFndnList.do?topPageId=PT06000000&amp;pageId=PT06020100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3.png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211BFF43-817E-B2DE-C18A-5BF59DBEDE6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67630"/>
            <a:ext cx="1736541" cy="190370"/>
          </a:xfrm>
          <a:prstGeom prst="rect">
            <a:avLst/>
          </a:prstGeom>
        </p:spPr>
      </p:pic>
      <p:sp>
        <p:nvSpPr>
          <p:cNvPr id="4" name="Rectangle 2">
            <a:extLst>
              <a:ext uri="{FF2B5EF4-FFF2-40B4-BE49-F238E27FC236}">
                <a16:creationId xmlns:a16="http://schemas.microsoft.com/office/drawing/2014/main" id="{F137ACF1-6A06-B293-4254-F7AFC8EAD7C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5800" y="980728"/>
            <a:ext cx="7772400" cy="14002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rtl="0" eaLnBrk="1" fontAlgn="base" latinLnBrk="1" hangingPunct="1">
              <a:spcBef>
                <a:spcPct val="0"/>
              </a:spcBef>
              <a:spcAft>
                <a:spcPct val="0"/>
              </a:spcAft>
              <a:defRPr sz="58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latinLnBrk="1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2pPr>
            <a:lvl3pPr algn="l" rtl="0" eaLnBrk="1" fontAlgn="base" latinLnBrk="1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3pPr>
            <a:lvl4pPr algn="l" rtl="0" eaLnBrk="1" fontAlgn="base" latinLnBrk="1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4pPr>
            <a:lvl5pPr algn="l" rtl="0" eaLnBrk="1" fontAlgn="base" latinLnBrk="1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5pPr>
            <a:lvl6pPr marL="457200" algn="l" rtl="0" eaLnBrk="1" fontAlgn="base" latinLnBrk="1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6pPr>
            <a:lvl7pPr marL="914400" algn="l" rtl="0" eaLnBrk="1" fontAlgn="base" latinLnBrk="1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7pPr>
            <a:lvl8pPr marL="1371600" algn="l" rtl="0" eaLnBrk="1" fontAlgn="base" latinLnBrk="1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8pPr>
            <a:lvl9pPr marL="1828800" algn="l" rtl="0" eaLnBrk="1" fontAlgn="base" latinLnBrk="1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9pPr>
          </a:lstStyle>
          <a:p>
            <a:r>
              <a:rPr lang="ko-KR" altLang="en-US" sz="3000" kern="0" dirty="0">
                <a:latin typeface="Adobe 고딕 Std B" panose="020B0800000000000000" pitchFamily="34" charset="-127"/>
                <a:ea typeface="Adobe 고딕 Std B" panose="020B0800000000000000" pitchFamily="34" charset="-127"/>
              </a:rPr>
              <a:t>나의 꿈을 찾아가는 </a:t>
            </a:r>
            <a:br>
              <a:rPr lang="en-US" altLang="ko-KR" sz="5400" kern="0" dirty="0">
                <a:latin typeface="Adobe 고딕 Std B" panose="020B0800000000000000" pitchFamily="34" charset="-127"/>
                <a:ea typeface="Adobe 고딕 Std B" panose="020B0800000000000000" pitchFamily="34" charset="-127"/>
              </a:rPr>
            </a:br>
            <a:r>
              <a:rPr lang="ko-KR" altLang="en-US" sz="5400" kern="0" dirty="0">
                <a:latin typeface="Adobe 고딕 Std B" panose="020B0800000000000000" pitchFamily="34" charset="-127"/>
                <a:ea typeface="Adobe 고딕 Std B" panose="020B0800000000000000" pitchFamily="34" charset="-127"/>
              </a:rPr>
              <a:t>진로 탐색 워크북</a:t>
            </a:r>
            <a:endParaRPr lang="ko-KR" altLang="en-US" kern="0" dirty="0">
              <a:ea typeface="굴림" charset="-127"/>
            </a:endParaRPr>
          </a:p>
        </p:txBody>
      </p:sp>
    </p:spTree>
  </p:cSld>
  <p:clrMapOvr>
    <a:masterClrMapping/>
  </p:clrMapOvr>
  <p:transition spd="med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980728"/>
            <a:ext cx="8350696" cy="1400274"/>
          </a:xfrm>
        </p:spPr>
        <p:txBody>
          <a:bodyPr/>
          <a:lstStyle/>
          <a:p>
            <a:pPr algn="l"/>
            <a:r>
              <a:rPr lang="en-US" altLang="ko-KR" sz="6000" dirty="0">
                <a:latin typeface="Adobe 고딕 Std B" panose="020B0800000000000000" pitchFamily="34" charset="-127"/>
                <a:ea typeface="Adobe 고딕 Std B" panose="020B0800000000000000" pitchFamily="34" charset="-127"/>
              </a:rPr>
              <a:t>Ⅱ.</a:t>
            </a:r>
            <a:r>
              <a:rPr lang="en-US" altLang="ko-KR" sz="5400" dirty="0">
                <a:latin typeface="Adobe 고딕 Std B" panose="020B0800000000000000" pitchFamily="34" charset="-127"/>
                <a:ea typeface="Adobe 고딕 Std B" panose="020B0800000000000000" pitchFamily="34" charset="-127"/>
              </a:rPr>
              <a:t> </a:t>
            </a:r>
            <a:r>
              <a:rPr lang="ko-KR" altLang="en-US" sz="5400" dirty="0">
                <a:latin typeface="Adobe 고딕 Std B" panose="020B0800000000000000" pitchFamily="34" charset="-127"/>
                <a:ea typeface="Adobe 고딕 Std B" panose="020B0800000000000000" pitchFamily="34" charset="-127"/>
              </a:rPr>
              <a:t>직업 세계와 진로 탐색</a:t>
            </a:r>
            <a:endParaRPr lang="ko-KR" altLang="en-US" sz="5400" dirty="0">
              <a:ea typeface="굴림" charset="-127"/>
            </a:endParaRPr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211BFF43-817E-B2DE-C18A-5BF59DBEDE6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67630"/>
            <a:ext cx="1736541" cy="190370"/>
          </a:xfrm>
          <a:prstGeom prst="rect">
            <a:avLst/>
          </a:prstGeom>
        </p:spPr>
      </p:pic>
      <p:sp>
        <p:nvSpPr>
          <p:cNvPr id="9" name="TextBox 3">
            <a:extLst>
              <a:ext uri="{FF2B5EF4-FFF2-40B4-BE49-F238E27FC236}">
                <a16:creationId xmlns:a16="http://schemas.microsoft.com/office/drawing/2014/main" id="{5D4EF71A-FF4C-6ED2-487E-325CC370B680}"/>
              </a:ext>
            </a:extLst>
          </p:cNvPr>
          <p:cNvSpPr txBox="1"/>
          <p:nvPr/>
        </p:nvSpPr>
        <p:spPr>
          <a:xfrm>
            <a:off x="1437201" y="3284984"/>
            <a:ext cx="6838528" cy="477054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US" altLang="ko-KR" sz="2500" b="1" dirty="0">
                <a:solidFill>
                  <a:srgbClr val="7030A0"/>
                </a:solidFill>
                <a:latin typeface="Adobe 고딕 Std B" panose="020B0800000000000000" pitchFamily="34" charset="-127"/>
                <a:ea typeface="Adobe 고딕 Std B" panose="020B0800000000000000" pitchFamily="34" charset="-127"/>
              </a:rPr>
              <a:t>10 </a:t>
            </a:r>
            <a:r>
              <a:rPr lang="ko-KR" altLang="en-US" sz="2500" b="1" dirty="0">
                <a:solidFill>
                  <a:srgbClr val="7030A0"/>
                </a:solidFill>
                <a:latin typeface="Adobe 고딕 Std B" panose="020B0800000000000000" pitchFamily="34" charset="-127"/>
                <a:ea typeface="Adobe 고딕 Std B" panose="020B0800000000000000" pitchFamily="34" charset="-127"/>
              </a:rPr>
              <a:t>사회 변화에 따른 미래 직업 세계 예측하기</a:t>
            </a:r>
            <a:endParaRPr lang="ko-KR" altLang="en-US" sz="2500" b="1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9706222"/>
      </p:ext>
    </p:extLst>
  </p:cSld>
  <p:clrMapOvr>
    <a:masterClrMapping/>
  </p:clrMapOvr>
  <p:transition spd="med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F2965AD-61C2-B1E6-54F9-BE5191511A0C}"/>
              </a:ext>
            </a:extLst>
          </p:cNvPr>
          <p:cNvSpPr txBox="1"/>
          <p:nvPr/>
        </p:nvSpPr>
        <p:spPr>
          <a:xfrm>
            <a:off x="234428" y="0"/>
            <a:ext cx="8892480" cy="685800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ko-KR" altLang="en-US" dirty="0"/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24AA2088-74B4-A6DE-9115-0737F648060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67630"/>
            <a:ext cx="1736541" cy="19037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CA482B8E-AF1B-3DFE-28B6-ED77183BE89E}"/>
              </a:ext>
            </a:extLst>
          </p:cNvPr>
          <p:cNvSpPr txBox="1"/>
          <p:nvPr/>
        </p:nvSpPr>
        <p:spPr>
          <a:xfrm>
            <a:off x="251520" y="116632"/>
            <a:ext cx="6132787" cy="49244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진로 의사 결정</a:t>
            </a:r>
          </a:p>
        </p:txBody>
      </p:sp>
      <p:sp>
        <p:nvSpPr>
          <p:cNvPr id="7" name="Text Placeholder 8">
            <a:extLst>
              <a:ext uri="{FF2B5EF4-FFF2-40B4-BE49-F238E27FC236}">
                <a16:creationId xmlns:a16="http://schemas.microsoft.com/office/drawing/2014/main" id="{00F1A64A-F206-2EC7-CE6F-6D559B914F52}"/>
              </a:ext>
            </a:extLst>
          </p:cNvPr>
          <p:cNvSpPr txBox="1">
            <a:spLocks/>
          </p:cNvSpPr>
          <p:nvPr/>
        </p:nvSpPr>
        <p:spPr bwMode="auto">
          <a:xfrm>
            <a:off x="611560" y="2438605"/>
            <a:ext cx="8208912" cy="5404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45720" rIns="3600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30000"/>
              </a:lnSpc>
              <a:buNone/>
            </a:pPr>
            <a:r>
              <a:rPr lang="ko-KR" altLang="en-US" sz="2500" b="1" spc="-20" dirty="0">
                <a:latin typeface="+mn-ea"/>
                <a:ea typeface="문체부 제목 돋음체" panose="020B0609000101010101" pitchFamily="49" charset="-127"/>
              </a:rPr>
              <a:t> </a:t>
            </a:r>
            <a:endParaRPr lang="en-US" altLang="ko-KR" sz="2500" b="1" spc="-150" dirty="0">
              <a:latin typeface="+mn-ea"/>
              <a:ea typeface="문체부 제목 돋음체" panose="020B0609000101010101" pitchFamily="49" charset="-127"/>
            </a:endParaRPr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id="{1B020781-9FCC-F5FC-9126-D5619297E963}"/>
              </a:ext>
            </a:extLst>
          </p:cNvPr>
          <p:cNvSpPr/>
          <p:nvPr/>
        </p:nvSpPr>
        <p:spPr>
          <a:xfrm>
            <a:off x="234428" y="2345"/>
            <a:ext cx="8909572" cy="791637"/>
          </a:xfrm>
          <a:prstGeom prst="rect">
            <a:avLst/>
          </a:prstGeom>
          <a:solidFill>
            <a:srgbClr val="0070C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79BE08A-114A-5971-0665-C7C85EC21E0F}"/>
              </a:ext>
            </a:extLst>
          </p:cNvPr>
          <p:cNvSpPr txBox="1"/>
          <p:nvPr/>
        </p:nvSpPr>
        <p:spPr>
          <a:xfrm>
            <a:off x="282142" y="139069"/>
            <a:ext cx="8104667" cy="49244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활동</a:t>
            </a:r>
            <a:r>
              <a:rPr lang="en-US" altLang="ko-KR" sz="2600" b="1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10_</a:t>
            </a:r>
            <a:r>
              <a:rPr lang="ko-KR" altLang="en-US" sz="2600" b="1" dirty="0">
                <a:solidFill>
                  <a:srgbClr val="FFFF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사회 변화에 따른 미래 직업 세계 예측하기</a:t>
            </a:r>
          </a:p>
        </p:txBody>
      </p:sp>
      <p:sp>
        <p:nvSpPr>
          <p:cNvPr id="12" name="Text Placeholder 8">
            <a:extLst>
              <a:ext uri="{FF2B5EF4-FFF2-40B4-BE49-F238E27FC236}">
                <a16:creationId xmlns:a16="http://schemas.microsoft.com/office/drawing/2014/main" id="{1130CDC9-68D4-CE06-141A-85FE1BCB3157}"/>
              </a:ext>
            </a:extLst>
          </p:cNvPr>
          <p:cNvSpPr txBox="1">
            <a:spLocks/>
          </p:cNvSpPr>
          <p:nvPr/>
        </p:nvSpPr>
        <p:spPr bwMode="auto">
          <a:xfrm>
            <a:off x="1043606" y="1003375"/>
            <a:ext cx="7719985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45720" rIns="3600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ko-KR" altLang="en-US" sz="2000" b="1" spc="-20" dirty="0">
                <a:latin typeface="+mn-ea"/>
              </a:rPr>
              <a:t>다음 직업 세계에 영향을 끼치는 요소 중 하나를 선택하여 미래직업 세계의 변화를 예측해 보자</a:t>
            </a:r>
            <a:r>
              <a:rPr lang="en-US" altLang="ko-KR" sz="2000" b="1" spc="-20" dirty="0">
                <a:latin typeface="+mn-ea"/>
              </a:rPr>
              <a:t>.</a:t>
            </a:r>
          </a:p>
        </p:txBody>
      </p:sp>
      <p:sp>
        <p:nvSpPr>
          <p:cNvPr id="4" name="직사각형 3">
            <a:extLst>
              <a:ext uri="{FF2B5EF4-FFF2-40B4-BE49-F238E27FC236}">
                <a16:creationId xmlns:a16="http://schemas.microsoft.com/office/drawing/2014/main" id="{0FADC4AF-A68C-4DCC-6C77-2A2BEE0659F7}"/>
              </a:ext>
            </a:extLst>
          </p:cNvPr>
          <p:cNvSpPr/>
          <p:nvPr/>
        </p:nvSpPr>
        <p:spPr>
          <a:xfrm>
            <a:off x="611560" y="1047596"/>
            <a:ext cx="432047" cy="288824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b="1" spc="-300" dirty="0">
                <a:effectLst/>
                <a:latin typeface="+mn-ea"/>
              </a:rPr>
              <a:t>0 1</a:t>
            </a:r>
            <a:endParaRPr lang="ko-KR" altLang="en-US" sz="2000" b="1" spc="-300" dirty="0">
              <a:effectLst/>
              <a:latin typeface="+mn-ea"/>
            </a:endParaRPr>
          </a:p>
        </p:txBody>
      </p:sp>
      <p:sp>
        <p:nvSpPr>
          <p:cNvPr id="14" name="모서리가 둥근 직사각형 37">
            <a:extLst>
              <a:ext uri="{FF2B5EF4-FFF2-40B4-BE49-F238E27FC236}">
                <a16:creationId xmlns:a16="http://schemas.microsoft.com/office/drawing/2014/main" id="{4FA965B5-4BAA-C827-7AEA-D694625DBC3C}"/>
              </a:ext>
            </a:extLst>
          </p:cNvPr>
          <p:cNvSpPr/>
          <p:nvPr/>
        </p:nvSpPr>
        <p:spPr bwMode="auto">
          <a:xfrm>
            <a:off x="7729754" y="1698506"/>
            <a:ext cx="785827" cy="428628"/>
          </a:xfrm>
          <a:prstGeom prst="roundRect">
            <a:avLst>
              <a:gd name="adj" fmla="val 0"/>
            </a:avLst>
          </a:prstGeom>
          <a:solidFill>
            <a:srgbClr val="00B050">
              <a:alpha val="72000"/>
            </a:srgbClr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600" b="1" dirty="0">
                <a:latin typeface="HY헤드라인M" panose="02030600000101010101" pitchFamily="18" charset="-127"/>
                <a:ea typeface="HY헤드라인M" panose="02030600000101010101" pitchFamily="18" charset="-127"/>
              </a:rPr>
              <a:t>예시</a:t>
            </a:r>
          </a:p>
        </p:txBody>
      </p:sp>
      <p:pic>
        <p:nvPicPr>
          <p:cNvPr id="11" name="그림 10">
            <a:extLst>
              <a:ext uri="{FF2B5EF4-FFF2-40B4-BE49-F238E27FC236}">
                <a16:creationId xmlns:a16="http://schemas.microsoft.com/office/drawing/2014/main" id="{056001E7-6E50-FCB6-94D3-2D70B51EC02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2687561"/>
            <a:ext cx="7632848" cy="3621759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DC23CBB1-5A98-3980-9B4A-8A26670C8427}"/>
              </a:ext>
            </a:extLst>
          </p:cNvPr>
          <p:cNvSpPr txBox="1"/>
          <p:nvPr/>
        </p:nvSpPr>
        <p:spPr>
          <a:xfrm>
            <a:off x="921938" y="3905533"/>
            <a:ext cx="292998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100" kern="0" spc="-150" dirty="0" err="1">
                <a:solidFill>
                  <a:srgbClr val="FF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저출산으로</a:t>
            </a:r>
            <a:r>
              <a:rPr lang="ko-KR" altLang="en-US" sz="2100" kern="0" spc="-150" dirty="0">
                <a:solidFill>
                  <a:srgbClr val="FF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 산부인과와 소아과 수가 점점 줄어듦</a:t>
            </a:r>
            <a:endParaRPr lang="ko-KR" altLang="en-US" sz="2100" kern="0" spc="-150" dirty="0">
              <a:solidFill>
                <a:srgbClr val="000000"/>
              </a:solidFill>
              <a:effectLst/>
              <a:latin typeface="함초롬바탕" panose="02030604000101010101" pitchFamily="18" charset="-127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A0C89233-677D-A13B-D0B3-EC92BBC98C63}"/>
              </a:ext>
            </a:extLst>
          </p:cNvPr>
          <p:cNvSpPr txBox="1"/>
          <p:nvPr/>
        </p:nvSpPr>
        <p:spPr>
          <a:xfrm>
            <a:off x="5818795" y="2699519"/>
            <a:ext cx="267353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just" fontAlgn="base" latinLnBrk="1">
              <a:tabLst>
                <a:tab pos="12024360" algn="l"/>
              </a:tabLst>
            </a:pPr>
            <a:r>
              <a:rPr lang="ko-KR" altLang="en-US" sz="2200" kern="0" spc="-150" dirty="0">
                <a:solidFill>
                  <a:srgbClr val="FF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노인들을 위한 일자리가  많이 필요</a:t>
            </a:r>
            <a:endParaRPr lang="ko-KR" altLang="en-US" sz="2200" kern="0" spc="-150" dirty="0">
              <a:solidFill>
                <a:srgbClr val="000000"/>
              </a:solidFill>
              <a:effectLst/>
              <a:latin typeface="함초롬바탕" panose="02030604000101010101" pitchFamily="18" charset="-127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D8A1BB70-A1AE-DF11-465D-E88BAD4CB1A5}"/>
              </a:ext>
            </a:extLst>
          </p:cNvPr>
          <p:cNvSpPr txBox="1"/>
          <p:nvPr/>
        </p:nvSpPr>
        <p:spPr>
          <a:xfrm>
            <a:off x="5901662" y="3625226"/>
            <a:ext cx="259067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ctr" fontAlgn="base" latinLnBrk="0">
              <a:tabLst>
                <a:tab pos="12024360" algn="l"/>
              </a:tabLst>
            </a:pPr>
            <a:r>
              <a:rPr lang="ko-KR" altLang="en-US" sz="2200" kern="0" spc="0" dirty="0">
                <a:solidFill>
                  <a:srgbClr val="FF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노동력 부족으로 인력난에 시달림</a:t>
            </a:r>
            <a:endParaRPr lang="ko-KR" altLang="en-US" sz="2200" kern="0" spc="0" dirty="0">
              <a:solidFill>
                <a:srgbClr val="000000"/>
              </a:solidFill>
              <a:effectLst/>
              <a:latin typeface="함초롬바탕" panose="02030604000101010101" pitchFamily="18" charset="-127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375D116E-5CA7-94FF-7DDD-46E6899BB163}"/>
              </a:ext>
            </a:extLst>
          </p:cNvPr>
          <p:cNvSpPr txBox="1"/>
          <p:nvPr/>
        </p:nvSpPr>
        <p:spPr>
          <a:xfrm>
            <a:off x="3973994" y="4051394"/>
            <a:ext cx="1638827" cy="8940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ctr" fontAlgn="base" latinLnBrk="0">
              <a:lnSpc>
                <a:spcPct val="125000"/>
              </a:lnSpc>
              <a:tabLst>
                <a:tab pos="12024360" algn="l"/>
              </a:tabLst>
            </a:pPr>
            <a:r>
              <a:rPr lang="ko-KR" altLang="en-US" sz="2200" b="1" kern="0" spc="0" dirty="0">
                <a:solidFill>
                  <a:srgbClr val="FF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저출산 </a:t>
            </a:r>
            <a:r>
              <a:rPr lang="en-US" altLang="ko-KR" sz="2200" b="1" kern="0" spc="0" dirty="0">
                <a:solidFill>
                  <a:srgbClr val="FF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&amp; </a:t>
            </a:r>
            <a:r>
              <a:rPr lang="ko-KR" altLang="en-US" sz="2200" b="1" kern="0" spc="0" dirty="0">
                <a:solidFill>
                  <a:srgbClr val="FF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고령화</a:t>
            </a:r>
            <a:endParaRPr lang="ko-KR" altLang="en-US" sz="2200" kern="0" spc="0" dirty="0">
              <a:solidFill>
                <a:srgbClr val="000000"/>
              </a:solidFill>
              <a:effectLst/>
              <a:latin typeface="함초롬바탕" panose="02030604000101010101" pitchFamily="18" charset="-127"/>
            </a:endParaRPr>
          </a:p>
        </p:txBody>
      </p:sp>
      <p:pic>
        <p:nvPicPr>
          <p:cNvPr id="9" name="그림 8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0FE9801E-9B72-CD97-59B0-EDD3ECF44F0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6286342"/>
            <a:ext cx="386534" cy="360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2550360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8" grpId="0"/>
      <p:bldP spid="1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F2965AD-61C2-B1E6-54F9-BE5191511A0C}"/>
              </a:ext>
            </a:extLst>
          </p:cNvPr>
          <p:cNvSpPr txBox="1"/>
          <p:nvPr/>
        </p:nvSpPr>
        <p:spPr>
          <a:xfrm>
            <a:off x="234428" y="0"/>
            <a:ext cx="8892480" cy="685800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ko-KR" altLang="en-US" dirty="0"/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24AA2088-74B4-A6DE-9115-0737F648060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67630"/>
            <a:ext cx="1736541" cy="19037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CA482B8E-AF1B-3DFE-28B6-ED77183BE89E}"/>
              </a:ext>
            </a:extLst>
          </p:cNvPr>
          <p:cNvSpPr txBox="1"/>
          <p:nvPr/>
        </p:nvSpPr>
        <p:spPr>
          <a:xfrm>
            <a:off x="251520" y="116632"/>
            <a:ext cx="6132787" cy="49244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진로 의사 결정</a:t>
            </a:r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id="{1B020781-9FCC-F5FC-9126-D5619297E963}"/>
              </a:ext>
            </a:extLst>
          </p:cNvPr>
          <p:cNvSpPr/>
          <p:nvPr/>
        </p:nvSpPr>
        <p:spPr>
          <a:xfrm>
            <a:off x="234428" y="2345"/>
            <a:ext cx="8909572" cy="791637"/>
          </a:xfrm>
          <a:prstGeom prst="rect">
            <a:avLst/>
          </a:prstGeom>
          <a:solidFill>
            <a:srgbClr val="0070C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79BE08A-114A-5971-0665-C7C85EC21E0F}"/>
              </a:ext>
            </a:extLst>
          </p:cNvPr>
          <p:cNvSpPr txBox="1"/>
          <p:nvPr/>
        </p:nvSpPr>
        <p:spPr>
          <a:xfrm>
            <a:off x="282142" y="139069"/>
            <a:ext cx="8152032" cy="49244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활동</a:t>
            </a:r>
            <a:r>
              <a:rPr lang="en-US" altLang="ko-KR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10_</a:t>
            </a:r>
            <a:r>
              <a:rPr lang="ko-KR" altLang="en-US" sz="2600" b="1" dirty="0">
                <a:solidFill>
                  <a:srgbClr val="FFFF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사회 변화에 따른 미래 직업 세계 예측하기</a:t>
            </a:r>
          </a:p>
        </p:txBody>
      </p:sp>
      <p:sp>
        <p:nvSpPr>
          <p:cNvPr id="12" name="Text Placeholder 8">
            <a:extLst>
              <a:ext uri="{FF2B5EF4-FFF2-40B4-BE49-F238E27FC236}">
                <a16:creationId xmlns:a16="http://schemas.microsoft.com/office/drawing/2014/main" id="{1130CDC9-68D4-CE06-141A-85FE1BCB3157}"/>
              </a:ext>
            </a:extLst>
          </p:cNvPr>
          <p:cNvSpPr txBox="1">
            <a:spLocks/>
          </p:cNvSpPr>
          <p:nvPr/>
        </p:nvSpPr>
        <p:spPr bwMode="auto">
          <a:xfrm>
            <a:off x="971600" y="1012666"/>
            <a:ext cx="815203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45720" rIns="3600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ko-KR" altLang="en-US" sz="2000" b="1" spc="-20" dirty="0">
                <a:latin typeface="+mn-ea"/>
              </a:rPr>
              <a:t> 다음 경로를 통해 새롭게 알게 된 직업과 미래 직업을 찾아보자</a:t>
            </a:r>
            <a:r>
              <a:rPr lang="en-US" altLang="ko-KR" sz="2000" b="1" spc="-20" dirty="0">
                <a:latin typeface="+mn-ea"/>
              </a:rPr>
              <a:t>. </a:t>
            </a:r>
          </a:p>
        </p:txBody>
      </p:sp>
      <p:sp>
        <p:nvSpPr>
          <p:cNvPr id="4" name="직사각형 3">
            <a:extLst>
              <a:ext uri="{FF2B5EF4-FFF2-40B4-BE49-F238E27FC236}">
                <a16:creationId xmlns:a16="http://schemas.microsoft.com/office/drawing/2014/main" id="{0FADC4AF-A68C-4DCC-6C77-2A2BEE0659F7}"/>
              </a:ext>
            </a:extLst>
          </p:cNvPr>
          <p:cNvSpPr/>
          <p:nvPr/>
        </p:nvSpPr>
        <p:spPr>
          <a:xfrm>
            <a:off x="611560" y="1047596"/>
            <a:ext cx="432047" cy="288824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b="1" spc="-300" dirty="0">
                <a:effectLst/>
                <a:latin typeface="+mn-ea"/>
              </a:rPr>
              <a:t>0 2</a:t>
            </a:r>
            <a:endParaRPr lang="ko-KR" altLang="en-US" sz="2000" b="1" spc="-300" dirty="0">
              <a:effectLst/>
              <a:latin typeface="+mn-ea"/>
            </a:endParaRPr>
          </a:p>
        </p:txBody>
      </p:sp>
      <p:sp>
        <p:nvSpPr>
          <p:cNvPr id="13" name="모서리가 둥근 직사각형 37">
            <a:extLst>
              <a:ext uri="{FF2B5EF4-FFF2-40B4-BE49-F238E27FC236}">
                <a16:creationId xmlns:a16="http://schemas.microsoft.com/office/drawing/2014/main" id="{D1282744-1F0E-84B3-26B5-183E50AA31E2}"/>
              </a:ext>
            </a:extLst>
          </p:cNvPr>
          <p:cNvSpPr/>
          <p:nvPr/>
        </p:nvSpPr>
        <p:spPr bwMode="auto">
          <a:xfrm>
            <a:off x="7746613" y="2940395"/>
            <a:ext cx="785827" cy="428628"/>
          </a:xfrm>
          <a:prstGeom prst="roundRect">
            <a:avLst>
              <a:gd name="adj" fmla="val 0"/>
            </a:avLst>
          </a:prstGeom>
          <a:solidFill>
            <a:srgbClr val="00B050">
              <a:alpha val="72000"/>
            </a:srgbClr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600" b="1" dirty="0">
                <a:latin typeface="HY헤드라인M" panose="02030600000101010101" pitchFamily="18" charset="-127"/>
                <a:ea typeface="HY헤드라인M" panose="02030600000101010101" pitchFamily="18" charset="-127"/>
              </a:rPr>
              <a:t>예시</a:t>
            </a:r>
          </a:p>
        </p:txBody>
      </p:sp>
      <p:sp>
        <p:nvSpPr>
          <p:cNvPr id="14" name="모서리가 둥근 직사각형 37">
            <a:extLst>
              <a:ext uri="{FF2B5EF4-FFF2-40B4-BE49-F238E27FC236}">
                <a16:creationId xmlns:a16="http://schemas.microsoft.com/office/drawing/2014/main" id="{C3E206A5-11B0-B451-F5D5-F8E261B6627F}"/>
              </a:ext>
            </a:extLst>
          </p:cNvPr>
          <p:cNvSpPr/>
          <p:nvPr/>
        </p:nvSpPr>
        <p:spPr bwMode="auto">
          <a:xfrm>
            <a:off x="5608389" y="3799879"/>
            <a:ext cx="785827" cy="428628"/>
          </a:xfrm>
          <a:prstGeom prst="roundRect">
            <a:avLst>
              <a:gd name="adj" fmla="val 0"/>
            </a:avLst>
          </a:prstGeom>
          <a:solidFill>
            <a:srgbClr val="00B050">
              <a:alpha val="72000"/>
            </a:srgbClr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600" b="1" dirty="0">
                <a:latin typeface="HY헤드라인M" panose="02030600000101010101" pitchFamily="18" charset="-127"/>
                <a:ea typeface="HY헤드라인M" panose="02030600000101010101" pitchFamily="18" charset="-127"/>
              </a:rPr>
              <a:t>예시</a:t>
            </a:r>
          </a:p>
        </p:txBody>
      </p:sp>
      <p:graphicFrame>
        <p:nvGraphicFramePr>
          <p:cNvPr id="16" name="표 15">
            <a:extLst>
              <a:ext uri="{FF2B5EF4-FFF2-40B4-BE49-F238E27FC236}">
                <a16:creationId xmlns:a16="http://schemas.microsoft.com/office/drawing/2014/main" id="{68DBDD59-FFA4-A8FE-2D8D-FEF02D88A99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02296222"/>
              </p:ext>
            </p:extLst>
          </p:nvPr>
        </p:nvGraphicFramePr>
        <p:xfrm>
          <a:off x="972751" y="3592930"/>
          <a:ext cx="7587355" cy="284173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74567">
                  <a:extLst>
                    <a:ext uri="{9D8B030D-6E8A-4147-A177-3AD203B41FA5}">
                      <a16:colId xmlns:a16="http://schemas.microsoft.com/office/drawing/2014/main" val="2746156351"/>
                    </a:ext>
                  </a:extLst>
                </a:gridCol>
                <a:gridCol w="5412788">
                  <a:extLst>
                    <a:ext uri="{9D8B030D-6E8A-4147-A177-3AD203B41FA5}">
                      <a16:colId xmlns:a16="http://schemas.microsoft.com/office/drawing/2014/main" val="2536878655"/>
                    </a:ext>
                  </a:extLst>
                </a:gridCol>
              </a:tblGrid>
              <a:tr h="509315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 err="1"/>
                        <a:t>신직업</a:t>
                      </a:r>
                      <a:r>
                        <a:rPr lang="ko-KR" altLang="en-US" dirty="0"/>
                        <a:t> </a:t>
                      </a:r>
                      <a:r>
                        <a:rPr lang="en-US" altLang="ko-KR" dirty="0"/>
                        <a:t>· </a:t>
                      </a:r>
                      <a:r>
                        <a:rPr lang="ko-KR" altLang="en-US" dirty="0"/>
                        <a:t>미래 직업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하는</a:t>
                      </a:r>
                      <a:r>
                        <a:rPr lang="en-US" altLang="ko-KR" dirty="0"/>
                        <a:t> </a:t>
                      </a:r>
                      <a:r>
                        <a:rPr lang="ko-KR" altLang="en-US" dirty="0"/>
                        <a:t>일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857442969"/>
                  </a:ext>
                </a:extLst>
              </a:tr>
              <a:tr h="1545284">
                <a:tc>
                  <a:txBody>
                    <a:bodyPr/>
                    <a:lstStyle/>
                    <a:p>
                      <a:pPr latinLnBrk="1"/>
                      <a:endParaRPr lang="ko-KR" altLang="en-US" sz="24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2400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latinLnBrk="1"/>
                      <a:endParaRPr lang="ko-KR" altLang="en-US" sz="24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53041260"/>
                  </a:ext>
                </a:extLst>
              </a:tr>
              <a:tr h="787139">
                <a:tc>
                  <a:txBody>
                    <a:bodyPr/>
                    <a:lstStyle/>
                    <a:p>
                      <a:pPr latinLnBrk="1"/>
                      <a:endParaRPr lang="ko-KR" altLang="en-US" sz="24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24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50770532"/>
                  </a:ext>
                </a:extLst>
              </a:tr>
            </a:tbl>
          </a:graphicData>
        </a:graphic>
      </p:graphicFrame>
      <p:sp>
        <p:nvSpPr>
          <p:cNvPr id="17" name="TextBox 16">
            <a:extLst>
              <a:ext uri="{FF2B5EF4-FFF2-40B4-BE49-F238E27FC236}">
                <a16:creationId xmlns:a16="http://schemas.microsoft.com/office/drawing/2014/main" id="{7B6A3ABF-B32B-A488-C222-95F9639B6BA7}"/>
              </a:ext>
            </a:extLst>
          </p:cNvPr>
          <p:cNvSpPr txBox="1"/>
          <p:nvPr/>
        </p:nvSpPr>
        <p:spPr>
          <a:xfrm>
            <a:off x="997758" y="4288382"/>
            <a:ext cx="227809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200" dirty="0" err="1">
                <a:solidFill>
                  <a:srgbClr val="FF0000"/>
                </a:solidFill>
              </a:rPr>
              <a:t>테크니컬라이터</a:t>
            </a:r>
            <a:endParaRPr lang="ko-KR" altLang="en-US" sz="2200" dirty="0">
              <a:solidFill>
                <a:srgbClr val="FF0000"/>
              </a:solidFill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0B2114B1-02F6-0159-4D87-1E91489CF4FD}"/>
              </a:ext>
            </a:extLst>
          </p:cNvPr>
          <p:cNvSpPr txBox="1"/>
          <p:nvPr/>
        </p:nvSpPr>
        <p:spPr>
          <a:xfrm>
            <a:off x="3170437" y="4126183"/>
            <a:ext cx="5348796" cy="1508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atinLnBrk="1"/>
            <a:r>
              <a:rPr lang="ko-KR" altLang="en-US" sz="2300" dirty="0">
                <a:solidFill>
                  <a:srgbClr val="FF0000"/>
                </a:solidFill>
              </a:rPr>
              <a:t>사용자들이 쉽게 이해할 수 있도록 </a:t>
            </a:r>
            <a:endParaRPr lang="en-US" altLang="ko-KR" sz="2300" dirty="0">
              <a:solidFill>
                <a:srgbClr val="FF0000"/>
              </a:solidFill>
            </a:endParaRPr>
          </a:p>
          <a:p>
            <a:pPr latinLnBrk="1"/>
            <a:r>
              <a:rPr lang="ko-KR" altLang="en-US" sz="2300" dirty="0">
                <a:solidFill>
                  <a:srgbClr val="FF0000"/>
                </a:solidFill>
              </a:rPr>
              <a:t>인터넷</a:t>
            </a:r>
            <a:r>
              <a:rPr lang="en-US" altLang="ko-KR" sz="2300" dirty="0">
                <a:solidFill>
                  <a:srgbClr val="FF0000"/>
                </a:solidFill>
              </a:rPr>
              <a:t>, </a:t>
            </a:r>
            <a:r>
              <a:rPr lang="ko-KR" altLang="en-US" sz="2300" dirty="0">
                <a:solidFill>
                  <a:srgbClr val="FF0000"/>
                </a:solidFill>
              </a:rPr>
              <a:t>소프트웨어 기술 관련 제품 사용자 설명서 등을 만들고 </a:t>
            </a:r>
            <a:endParaRPr lang="en-US" altLang="ko-KR" sz="2300" dirty="0">
              <a:solidFill>
                <a:srgbClr val="FF0000"/>
              </a:solidFill>
            </a:endParaRPr>
          </a:p>
          <a:p>
            <a:pPr latinLnBrk="1"/>
            <a:r>
              <a:rPr lang="ko-KR" altLang="en-US" sz="2300" dirty="0">
                <a:solidFill>
                  <a:srgbClr val="FF0000"/>
                </a:solidFill>
              </a:rPr>
              <a:t>잡지에 원고를 싣는 사람들</a:t>
            </a:r>
          </a:p>
        </p:txBody>
      </p:sp>
      <p:pic>
        <p:nvPicPr>
          <p:cNvPr id="11" name="그림 10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9B7B706A-5A6F-C09E-1610-FB934724782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6286342"/>
            <a:ext cx="386534" cy="360040"/>
          </a:xfrm>
          <a:prstGeom prst="rect">
            <a:avLst/>
          </a:prstGeom>
        </p:spPr>
      </p:pic>
      <p:sp>
        <p:nvSpPr>
          <p:cNvPr id="5" name="Text Placeholder 8">
            <a:extLst>
              <a:ext uri="{FF2B5EF4-FFF2-40B4-BE49-F238E27FC236}">
                <a16:creationId xmlns:a16="http://schemas.microsoft.com/office/drawing/2014/main" id="{35ED0508-F19F-5795-E46C-B1E46B21D433}"/>
              </a:ext>
            </a:extLst>
          </p:cNvPr>
          <p:cNvSpPr txBox="1">
            <a:spLocks/>
          </p:cNvSpPr>
          <p:nvPr/>
        </p:nvSpPr>
        <p:spPr bwMode="auto">
          <a:xfrm>
            <a:off x="978780" y="1579439"/>
            <a:ext cx="7553660" cy="769441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  <a:ln w="9525">
            <a:noFill/>
            <a:miter lim="800000"/>
            <a:headEnd/>
            <a:tailEnd/>
          </a:ln>
        </p:spPr>
        <p:txBody>
          <a:bodyPr vert="horz" wrap="square" lIns="72000" tIns="45720" rIns="3600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ko-KR" altLang="en-US" sz="2000" dirty="0"/>
              <a:t>       </a:t>
            </a:r>
            <a:r>
              <a:rPr lang="ko-KR" altLang="en-US" sz="2000" dirty="0" err="1"/>
              <a:t>임금직업포털</a:t>
            </a:r>
            <a:r>
              <a:rPr lang="ko-KR" altLang="en-US" sz="2000" dirty="0"/>
              <a:t> </a:t>
            </a:r>
            <a:r>
              <a:rPr lang="ko-KR" altLang="en-US" sz="2000" dirty="0" err="1"/>
              <a:t>워크피디아</a:t>
            </a:r>
            <a:r>
              <a:rPr lang="ko-KR" altLang="en-US" sz="2000" dirty="0"/>
              <a:t> </a:t>
            </a:r>
            <a:r>
              <a:rPr lang="en-US" altLang="ko-KR" sz="2000" dirty="0"/>
              <a:t>(https://www.wagework.go.kr)</a:t>
            </a:r>
            <a:r>
              <a:rPr lang="en-US" altLang="ko-KR" sz="2000" dirty="0">
                <a:latin typeface="YDVYGO32"/>
              </a:rPr>
              <a:t> </a:t>
            </a:r>
          </a:p>
          <a:p>
            <a:pPr marL="0" indent="0">
              <a:buNone/>
            </a:pPr>
            <a:r>
              <a:rPr lang="en-US" altLang="ko-KR" sz="2000" dirty="0">
                <a:latin typeface="YDVYGO32"/>
              </a:rPr>
              <a:t>         →</a:t>
            </a:r>
            <a:r>
              <a:rPr lang="en-US" altLang="ko-KR" sz="2000" dirty="0"/>
              <a:t> </a:t>
            </a:r>
            <a:r>
              <a:rPr lang="ko-KR" altLang="en-US" sz="2000" dirty="0"/>
              <a:t>직업정보 </a:t>
            </a:r>
            <a:r>
              <a:rPr lang="en-US" altLang="ko-KR" sz="2000" dirty="0">
                <a:latin typeface="YDVYGO32"/>
              </a:rPr>
              <a:t>→ </a:t>
            </a:r>
            <a:r>
              <a:rPr lang="ko-KR" altLang="en-US" sz="2000" dirty="0"/>
              <a:t>미래직업세계 </a:t>
            </a:r>
            <a:r>
              <a:rPr lang="en-US" altLang="ko-KR" sz="2000" b="0" i="0" u="none" strike="noStrike" baseline="0" dirty="0">
                <a:latin typeface="YDVYGO32"/>
              </a:rPr>
              <a:t> </a:t>
            </a:r>
            <a:r>
              <a:rPr lang="ko-KR" altLang="en-US" sz="2000" b="0" i="0" u="none" strike="noStrike" baseline="0" dirty="0">
                <a:latin typeface="YDVYGO32"/>
                <a:hlinkClick r:id="rId4"/>
              </a:rPr>
              <a:t>🛜</a:t>
            </a:r>
            <a:endParaRPr lang="en-US" altLang="ko-KR" sz="2000" b="0" i="0" u="none" strike="noStrike" baseline="0" dirty="0">
              <a:latin typeface="YDVYGO32"/>
            </a:endParaRPr>
          </a:p>
        </p:txBody>
      </p:sp>
      <p:pic>
        <p:nvPicPr>
          <p:cNvPr id="15" name="그림 14">
            <a:extLst>
              <a:ext uri="{FF2B5EF4-FFF2-40B4-BE49-F238E27FC236}">
                <a16:creationId xmlns:a16="http://schemas.microsoft.com/office/drawing/2014/main" id="{8681F6F5-1DD3-DC89-2306-4F876D8F319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1580454"/>
            <a:ext cx="437318" cy="3388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1872211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70310B2-E4C6-D553-DBD4-E5E76E80985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BFC59A6-BF17-183F-0974-4353A659FF71}"/>
              </a:ext>
            </a:extLst>
          </p:cNvPr>
          <p:cNvSpPr txBox="1"/>
          <p:nvPr/>
        </p:nvSpPr>
        <p:spPr>
          <a:xfrm>
            <a:off x="234428" y="0"/>
            <a:ext cx="8892480" cy="685800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ko-KR" altLang="en-US" dirty="0"/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6E393425-01A3-7277-3B29-C28183B61BA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67630"/>
            <a:ext cx="1736541" cy="19037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914ADE3D-8E63-405E-0CA0-63DBD5B9CB2A}"/>
              </a:ext>
            </a:extLst>
          </p:cNvPr>
          <p:cNvSpPr txBox="1"/>
          <p:nvPr/>
        </p:nvSpPr>
        <p:spPr>
          <a:xfrm>
            <a:off x="251520" y="116632"/>
            <a:ext cx="6132787" cy="49244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진로 의사 결정</a:t>
            </a:r>
          </a:p>
        </p:txBody>
      </p:sp>
      <p:sp>
        <p:nvSpPr>
          <p:cNvPr id="7" name="Text Placeholder 8">
            <a:extLst>
              <a:ext uri="{FF2B5EF4-FFF2-40B4-BE49-F238E27FC236}">
                <a16:creationId xmlns:a16="http://schemas.microsoft.com/office/drawing/2014/main" id="{3E46B19A-E855-D196-F063-4B4DBF6126C0}"/>
              </a:ext>
            </a:extLst>
          </p:cNvPr>
          <p:cNvSpPr txBox="1">
            <a:spLocks/>
          </p:cNvSpPr>
          <p:nvPr/>
        </p:nvSpPr>
        <p:spPr bwMode="auto">
          <a:xfrm>
            <a:off x="611560" y="2438605"/>
            <a:ext cx="8208912" cy="5404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45720" rIns="3600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30000"/>
              </a:lnSpc>
              <a:buNone/>
            </a:pPr>
            <a:r>
              <a:rPr lang="ko-KR" altLang="en-US" sz="2500" b="1" spc="-20" dirty="0">
                <a:latin typeface="+mn-ea"/>
                <a:ea typeface="문체부 제목 돋음체" panose="020B0609000101010101" pitchFamily="49" charset="-127"/>
              </a:rPr>
              <a:t> </a:t>
            </a:r>
            <a:endParaRPr lang="en-US" altLang="ko-KR" sz="2500" b="1" spc="-150" dirty="0">
              <a:latin typeface="+mn-ea"/>
              <a:ea typeface="문체부 제목 돋음체" panose="020B0609000101010101" pitchFamily="49" charset="-127"/>
            </a:endParaRPr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id="{A08856FE-3DE6-3EC5-6C29-FE621DD8753F}"/>
              </a:ext>
            </a:extLst>
          </p:cNvPr>
          <p:cNvSpPr/>
          <p:nvPr/>
        </p:nvSpPr>
        <p:spPr>
          <a:xfrm>
            <a:off x="234428" y="2345"/>
            <a:ext cx="8909572" cy="791637"/>
          </a:xfrm>
          <a:prstGeom prst="rect">
            <a:avLst/>
          </a:prstGeom>
          <a:solidFill>
            <a:srgbClr val="0070C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55B7C26-F75F-7D3E-C830-1F0BA694846B}"/>
              </a:ext>
            </a:extLst>
          </p:cNvPr>
          <p:cNvSpPr txBox="1"/>
          <p:nvPr/>
        </p:nvSpPr>
        <p:spPr>
          <a:xfrm>
            <a:off x="282142" y="139069"/>
            <a:ext cx="8152032" cy="49244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활동</a:t>
            </a:r>
            <a:r>
              <a:rPr lang="en-US" altLang="ko-KR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10_</a:t>
            </a:r>
            <a:r>
              <a:rPr lang="ko-KR" altLang="en-US" sz="2600" b="1" dirty="0">
                <a:solidFill>
                  <a:srgbClr val="FFFF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사회 변화에 따른 미래 직업 세계 예측하기</a:t>
            </a:r>
          </a:p>
        </p:txBody>
      </p:sp>
      <p:sp>
        <p:nvSpPr>
          <p:cNvPr id="12" name="Text Placeholder 8">
            <a:extLst>
              <a:ext uri="{FF2B5EF4-FFF2-40B4-BE49-F238E27FC236}">
                <a16:creationId xmlns:a16="http://schemas.microsoft.com/office/drawing/2014/main" id="{877F3BFF-EB66-7BA4-DA06-59AEC3CE578D}"/>
              </a:ext>
            </a:extLst>
          </p:cNvPr>
          <p:cNvSpPr txBox="1">
            <a:spLocks/>
          </p:cNvSpPr>
          <p:nvPr/>
        </p:nvSpPr>
        <p:spPr bwMode="auto">
          <a:xfrm>
            <a:off x="971600" y="992922"/>
            <a:ext cx="7731846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45720" rIns="3600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85725" indent="-85725">
              <a:buNone/>
            </a:pPr>
            <a:r>
              <a:rPr lang="ko-KR" altLang="en-US" sz="2000" b="1" spc="-20" dirty="0">
                <a:latin typeface="+mn-ea"/>
              </a:rPr>
              <a:t> 위의 활동 후 미래에 필요할 것 같은 직업을 상상하여 새로운 직업을 만들어 보자</a:t>
            </a:r>
            <a:r>
              <a:rPr lang="en-US" altLang="ko-KR" sz="2000" b="1" spc="-20" dirty="0">
                <a:latin typeface="+mn-ea"/>
              </a:rPr>
              <a:t>.</a:t>
            </a:r>
          </a:p>
        </p:txBody>
      </p:sp>
      <p:sp>
        <p:nvSpPr>
          <p:cNvPr id="4" name="직사각형 3">
            <a:extLst>
              <a:ext uri="{FF2B5EF4-FFF2-40B4-BE49-F238E27FC236}">
                <a16:creationId xmlns:a16="http://schemas.microsoft.com/office/drawing/2014/main" id="{5E85A713-386F-D6A6-67B0-C888719A2761}"/>
              </a:ext>
            </a:extLst>
          </p:cNvPr>
          <p:cNvSpPr/>
          <p:nvPr/>
        </p:nvSpPr>
        <p:spPr>
          <a:xfrm>
            <a:off x="611560" y="1047596"/>
            <a:ext cx="432047" cy="288824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b="1" spc="-300" dirty="0">
                <a:effectLst/>
                <a:latin typeface="+mn-ea"/>
              </a:rPr>
              <a:t>03</a:t>
            </a:r>
            <a:endParaRPr lang="ko-KR" altLang="en-US" sz="2000" b="1" spc="-300" dirty="0">
              <a:effectLst/>
              <a:latin typeface="+mn-ea"/>
            </a:endParaRPr>
          </a:p>
        </p:txBody>
      </p:sp>
      <p:sp>
        <p:nvSpPr>
          <p:cNvPr id="13" name="모서리가 둥근 직사각형 37">
            <a:extLst>
              <a:ext uri="{FF2B5EF4-FFF2-40B4-BE49-F238E27FC236}">
                <a16:creationId xmlns:a16="http://schemas.microsoft.com/office/drawing/2014/main" id="{7A14E5EE-97F5-017E-CC47-7708C397347B}"/>
              </a:ext>
            </a:extLst>
          </p:cNvPr>
          <p:cNvSpPr/>
          <p:nvPr/>
        </p:nvSpPr>
        <p:spPr bwMode="auto">
          <a:xfrm>
            <a:off x="7601223" y="1772816"/>
            <a:ext cx="785827" cy="428628"/>
          </a:xfrm>
          <a:prstGeom prst="roundRect">
            <a:avLst>
              <a:gd name="adj" fmla="val 0"/>
            </a:avLst>
          </a:prstGeom>
          <a:solidFill>
            <a:srgbClr val="00B050">
              <a:alpha val="72000"/>
            </a:srgbClr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600" b="1" dirty="0">
                <a:latin typeface="HY헤드라인M" panose="02030600000101010101" pitchFamily="18" charset="-127"/>
                <a:ea typeface="HY헤드라인M" panose="02030600000101010101" pitchFamily="18" charset="-127"/>
              </a:rPr>
              <a:t>예시</a:t>
            </a:r>
          </a:p>
        </p:txBody>
      </p:sp>
      <p:sp>
        <p:nvSpPr>
          <p:cNvPr id="14" name="모서리가 둥근 직사각형 37">
            <a:extLst>
              <a:ext uri="{FF2B5EF4-FFF2-40B4-BE49-F238E27FC236}">
                <a16:creationId xmlns:a16="http://schemas.microsoft.com/office/drawing/2014/main" id="{315B8BF6-E26E-CDC3-829C-9E214B8F3A7B}"/>
              </a:ext>
            </a:extLst>
          </p:cNvPr>
          <p:cNvSpPr/>
          <p:nvPr/>
        </p:nvSpPr>
        <p:spPr bwMode="auto">
          <a:xfrm>
            <a:off x="5608389" y="3799879"/>
            <a:ext cx="785827" cy="428628"/>
          </a:xfrm>
          <a:prstGeom prst="roundRect">
            <a:avLst>
              <a:gd name="adj" fmla="val 0"/>
            </a:avLst>
          </a:prstGeom>
          <a:solidFill>
            <a:srgbClr val="00B050">
              <a:alpha val="72000"/>
            </a:srgbClr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600" b="1" dirty="0">
                <a:latin typeface="HY헤드라인M" panose="02030600000101010101" pitchFamily="18" charset="-127"/>
                <a:ea typeface="HY헤드라인M" panose="02030600000101010101" pitchFamily="18" charset="-127"/>
              </a:rPr>
              <a:t>예시</a:t>
            </a:r>
          </a:p>
        </p:txBody>
      </p:sp>
      <p:graphicFrame>
        <p:nvGraphicFramePr>
          <p:cNvPr id="16" name="표 15">
            <a:extLst>
              <a:ext uri="{FF2B5EF4-FFF2-40B4-BE49-F238E27FC236}">
                <a16:creationId xmlns:a16="http://schemas.microsoft.com/office/drawing/2014/main" id="{F197477B-E6E6-4FB7-809A-2868539378E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33451226"/>
              </p:ext>
            </p:extLst>
          </p:nvPr>
        </p:nvGraphicFramePr>
        <p:xfrm>
          <a:off x="971600" y="2403717"/>
          <a:ext cx="7486528" cy="30108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29646">
                  <a:extLst>
                    <a:ext uri="{9D8B030D-6E8A-4147-A177-3AD203B41FA5}">
                      <a16:colId xmlns:a16="http://schemas.microsoft.com/office/drawing/2014/main" val="2746156351"/>
                    </a:ext>
                  </a:extLst>
                </a:gridCol>
                <a:gridCol w="2376264">
                  <a:extLst>
                    <a:ext uri="{9D8B030D-6E8A-4147-A177-3AD203B41FA5}">
                      <a16:colId xmlns:a16="http://schemas.microsoft.com/office/drawing/2014/main" val="2536878655"/>
                    </a:ext>
                  </a:extLst>
                </a:gridCol>
                <a:gridCol w="3180618">
                  <a:extLst>
                    <a:ext uri="{9D8B030D-6E8A-4147-A177-3AD203B41FA5}">
                      <a16:colId xmlns:a16="http://schemas.microsoft.com/office/drawing/2014/main" val="541146037"/>
                    </a:ext>
                  </a:extLst>
                </a:gridCol>
              </a:tblGrid>
              <a:tr h="714442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 err="1"/>
                        <a:t>직업명</a:t>
                      </a:r>
                      <a:endParaRPr lang="ko-KR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필요한 사람이나 분야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하는 일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857442969"/>
                  </a:ext>
                </a:extLst>
              </a:tr>
              <a:tr h="1342785">
                <a:tc>
                  <a:txBody>
                    <a:bodyPr/>
                    <a:lstStyle/>
                    <a:p>
                      <a:pPr latinLnBrk="1"/>
                      <a:endParaRPr lang="ko-KR" altLang="en-US" sz="24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2400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latinLnBrk="1"/>
                      <a:endParaRPr lang="ko-KR" altLang="en-US" sz="24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24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53041260"/>
                  </a:ext>
                </a:extLst>
              </a:tr>
              <a:tr h="953668">
                <a:tc>
                  <a:txBody>
                    <a:bodyPr/>
                    <a:lstStyle/>
                    <a:p>
                      <a:pPr latinLnBrk="1"/>
                      <a:endParaRPr lang="ko-KR" altLang="en-US" sz="24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24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24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50770532"/>
                  </a:ext>
                </a:extLst>
              </a:tr>
            </a:tbl>
          </a:graphicData>
        </a:graphic>
      </p:graphicFrame>
      <p:sp>
        <p:nvSpPr>
          <p:cNvPr id="17" name="TextBox 16">
            <a:extLst>
              <a:ext uri="{FF2B5EF4-FFF2-40B4-BE49-F238E27FC236}">
                <a16:creationId xmlns:a16="http://schemas.microsoft.com/office/drawing/2014/main" id="{38B457D3-5287-0620-8809-81ACA17A7607}"/>
              </a:ext>
            </a:extLst>
          </p:cNvPr>
          <p:cNvSpPr txBox="1"/>
          <p:nvPr/>
        </p:nvSpPr>
        <p:spPr>
          <a:xfrm>
            <a:off x="1007415" y="3618079"/>
            <a:ext cx="194175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200" dirty="0">
                <a:solidFill>
                  <a:srgbClr val="FF0000"/>
                </a:solidFill>
              </a:rPr>
              <a:t>이야기 도우미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4D08E510-BD0C-8AE2-0244-0BE61D83BEE4}"/>
              </a:ext>
            </a:extLst>
          </p:cNvPr>
          <p:cNvSpPr txBox="1"/>
          <p:nvPr/>
        </p:nvSpPr>
        <p:spPr>
          <a:xfrm>
            <a:off x="2997194" y="3583306"/>
            <a:ext cx="204014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atinLnBrk="1"/>
            <a:r>
              <a:rPr lang="en-US" altLang="ko-KR" sz="2200" dirty="0" err="1">
                <a:solidFill>
                  <a:srgbClr val="FF0000"/>
                </a:solidFill>
              </a:rPr>
              <a:t>혼자</a:t>
            </a:r>
            <a:r>
              <a:rPr lang="en-US" altLang="ko-KR" sz="2200" dirty="0">
                <a:solidFill>
                  <a:srgbClr val="FF0000"/>
                </a:solidFill>
              </a:rPr>
              <a:t> </a:t>
            </a:r>
            <a:r>
              <a:rPr lang="en-US" altLang="ko-KR" sz="2200" dirty="0" err="1">
                <a:solidFill>
                  <a:srgbClr val="FF0000"/>
                </a:solidFill>
              </a:rPr>
              <a:t>사는</a:t>
            </a:r>
            <a:r>
              <a:rPr lang="en-US" altLang="ko-KR" sz="2200" dirty="0">
                <a:solidFill>
                  <a:srgbClr val="FF0000"/>
                </a:solidFill>
              </a:rPr>
              <a:t> </a:t>
            </a:r>
            <a:r>
              <a:rPr lang="en-US" altLang="ko-KR" sz="2200" dirty="0" err="1">
                <a:solidFill>
                  <a:srgbClr val="FF0000"/>
                </a:solidFill>
              </a:rPr>
              <a:t>노인</a:t>
            </a:r>
            <a:endParaRPr lang="en-US" altLang="ko-KR" sz="2200" dirty="0">
              <a:solidFill>
                <a:srgbClr val="FF0000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8FA292B-1782-AAEA-A015-BA5D9C388116}"/>
              </a:ext>
            </a:extLst>
          </p:cNvPr>
          <p:cNvSpPr txBox="1"/>
          <p:nvPr/>
        </p:nvSpPr>
        <p:spPr>
          <a:xfrm>
            <a:off x="5325568" y="3355884"/>
            <a:ext cx="311715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atinLnBrk="1"/>
            <a:r>
              <a:rPr lang="ko-KR" altLang="en-US" sz="2200" dirty="0">
                <a:solidFill>
                  <a:srgbClr val="FF0000"/>
                </a:solidFill>
              </a:rPr>
              <a:t>가족이 없이 혼자 사는 노인에게 말벗이 되어주는 일을 함</a:t>
            </a:r>
          </a:p>
        </p:txBody>
      </p:sp>
      <p:pic>
        <p:nvPicPr>
          <p:cNvPr id="11" name="그림 10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EBD3E5FB-6A4F-33FB-50BE-95F65C05788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6286342"/>
            <a:ext cx="386534" cy="360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5396064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9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F2965AD-61C2-B1E6-54F9-BE5191511A0C}"/>
              </a:ext>
            </a:extLst>
          </p:cNvPr>
          <p:cNvSpPr txBox="1"/>
          <p:nvPr/>
        </p:nvSpPr>
        <p:spPr>
          <a:xfrm>
            <a:off x="234428" y="-6943"/>
            <a:ext cx="8919210" cy="685800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ko-KR" altLang="en-US" dirty="0"/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24AA2088-74B4-A6DE-9115-0737F648060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67630"/>
            <a:ext cx="1736541" cy="19037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CA482B8E-AF1B-3DFE-28B6-ED77183BE89E}"/>
              </a:ext>
            </a:extLst>
          </p:cNvPr>
          <p:cNvSpPr txBox="1"/>
          <p:nvPr/>
        </p:nvSpPr>
        <p:spPr>
          <a:xfrm>
            <a:off x="251520" y="116632"/>
            <a:ext cx="6132787" cy="49244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진로 의사 결정</a:t>
            </a:r>
          </a:p>
        </p:txBody>
      </p:sp>
      <p:sp>
        <p:nvSpPr>
          <p:cNvPr id="7" name="Text Placeholder 8">
            <a:extLst>
              <a:ext uri="{FF2B5EF4-FFF2-40B4-BE49-F238E27FC236}">
                <a16:creationId xmlns:a16="http://schemas.microsoft.com/office/drawing/2014/main" id="{00F1A64A-F206-2EC7-CE6F-6D559B914F52}"/>
              </a:ext>
            </a:extLst>
          </p:cNvPr>
          <p:cNvSpPr txBox="1">
            <a:spLocks/>
          </p:cNvSpPr>
          <p:nvPr/>
        </p:nvSpPr>
        <p:spPr bwMode="auto">
          <a:xfrm>
            <a:off x="611560" y="2438605"/>
            <a:ext cx="8208912" cy="5404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45720" rIns="3600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30000"/>
              </a:lnSpc>
              <a:buNone/>
            </a:pPr>
            <a:r>
              <a:rPr lang="ko-KR" altLang="en-US" sz="2500" b="1" spc="-20" dirty="0">
                <a:latin typeface="+mn-ea"/>
                <a:ea typeface="문체부 제목 돋음체" panose="020B0609000101010101" pitchFamily="49" charset="-127"/>
              </a:rPr>
              <a:t> </a:t>
            </a:r>
            <a:endParaRPr lang="en-US" altLang="ko-KR" sz="2500" b="1" spc="-150" dirty="0">
              <a:latin typeface="+mn-ea"/>
              <a:ea typeface="문체부 제목 돋음체" panose="020B0609000101010101" pitchFamily="49" charset="-127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895BE36-19E6-E644-AA33-F9167CFF578E}"/>
              </a:ext>
            </a:extLst>
          </p:cNvPr>
          <p:cNvSpPr txBox="1"/>
          <p:nvPr/>
        </p:nvSpPr>
        <p:spPr>
          <a:xfrm>
            <a:off x="4036090" y="4590965"/>
            <a:ext cx="5328592" cy="70788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ko-KR" altLang="en-US" sz="4000" b="1" dirty="0">
                <a:gradFill flip="none" rotWithShape="1">
                  <a:gsLst>
                    <a:gs pos="0">
                      <a:srgbClr val="92D050"/>
                    </a:gs>
                    <a:gs pos="50000">
                      <a:srgbClr val="FFC000"/>
                    </a:gs>
                    <a:gs pos="100000">
                      <a:srgbClr val="00B0F0"/>
                    </a:gs>
                  </a:gsLst>
                  <a:lin ang="2700000" scaled="1"/>
                  <a:tileRect/>
                </a:gradFill>
                <a:effectLst>
                  <a:reflection blurRad="6350" stA="50000" endA="300" endPos="50000" dist="60007" dir="5400000" sy="-100000" algn="bl" rotWithShape="0"/>
                </a:effectLst>
              </a:rPr>
              <a:t>활동이 끝났습니다</a:t>
            </a:r>
            <a:r>
              <a:rPr lang="en-US" altLang="ko-KR" sz="4000" b="1" dirty="0">
                <a:gradFill flip="none" rotWithShape="1">
                  <a:gsLst>
                    <a:gs pos="0">
                      <a:srgbClr val="92D050"/>
                    </a:gs>
                    <a:gs pos="50000">
                      <a:srgbClr val="FFC000"/>
                    </a:gs>
                    <a:gs pos="100000">
                      <a:srgbClr val="00B0F0"/>
                    </a:gs>
                  </a:gsLst>
                  <a:lin ang="2700000" scaled="1"/>
                  <a:tileRect/>
                </a:gradFill>
                <a:effectLst>
                  <a:reflection blurRad="6350" stA="50000" endA="300" endPos="50000" dist="60007" dir="5400000" sy="-100000" algn="bl" rotWithShape="0"/>
                </a:effectLst>
              </a:rPr>
              <a:t>.</a:t>
            </a:r>
            <a:endParaRPr lang="ko-KR" altLang="en-US" sz="4800" b="1" dirty="0">
              <a:gradFill flip="none" rotWithShape="1">
                <a:gsLst>
                  <a:gs pos="0">
                    <a:srgbClr val="92D050"/>
                  </a:gs>
                  <a:gs pos="50000">
                    <a:srgbClr val="FFC000"/>
                  </a:gs>
                  <a:gs pos="100000">
                    <a:srgbClr val="00B0F0"/>
                  </a:gs>
                </a:gsLst>
                <a:lin ang="2700000" scaled="1"/>
                <a:tileRect/>
              </a:gradFill>
              <a:effectLst>
                <a:reflection blurRad="6350" stA="50000" endA="300" endPos="50000" dist="60007" dir="5400000" sy="-100000" algn="bl" rotWithShape="0"/>
              </a:effectLst>
            </a:endParaRPr>
          </a:p>
        </p:txBody>
      </p:sp>
      <p:pic>
        <p:nvPicPr>
          <p:cNvPr id="13" name="그림 12">
            <a:extLst>
              <a:ext uri="{FF2B5EF4-FFF2-40B4-BE49-F238E27FC236}">
                <a16:creationId xmlns:a16="http://schemas.microsoft.com/office/drawing/2014/main" id="{238E5DC3-E2CE-4860-97B9-16EDA159635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31640" y="4067028"/>
            <a:ext cx="2048161" cy="1876687"/>
          </a:xfrm>
          <a:prstGeom prst="rect">
            <a:avLst/>
          </a:prstGeom>
        </p:spPr>
      </p:pic>
      <p:pic>
        <p:nvPicPr>
          <p:cNvPr id="4" name="그림 3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97CC3CF0-6DB4-9E72-C275-C82BB3CCD080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6286342"/>
            <a:ext cx="386534" cy="360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0639836"/>
      </p:ext>
    </p:extLst>
  </p:cSld>
  <p:clrMapOvr>
    <a:masterClrMapping/>
  </p:clrMapOvr>
  <p:transition spd="med">
    <p:fade/>
  </p:transition>
</p:sld>
</file>

<file path=ppt/theme/theme1.xml><?xml version="1.0" encoding="utf-8"?>
<a:theme xmlns:a="http://schemas.openxmlformats.org/drawingml/2006/main" name="Level">
  <a:themeElements>
    <a:clrScheme name="Level 9">
      <a:dk1>
        <a:srgbClr val="000000"/>
      </a:dk1>
      <a:lt1>
        <a:srgbClr val="FFFFFF"/>
      </a:lt1>
      <a:dk2>
        <a:srgbClr val="666699"/>
      </a:dk2>
      <a:lt2>
        <a:srgbClr val="FFCC00"/>
      </a:lt2>
      <a:accent1>
        <a:srgbClr val="FF9900"/>
      </a:accent1>
      <a:accent2>
        <a:srgbClr val="FF9900"/>
      </a:accent2>
      <a:accent3>
        <a:srgbClr val="FFFFFF"/>
      </a:accent3>
      <a:accent4>
        <a:srgbClr val="000000"/>
      </a:accent4>
      <a:accent5>
        <a:srgbClr val="FFCAAA"/>
      </a:accent5>
      <a:accent6>
        <a:srgbClr val="E78A00"/>
      </a:accent6>
      <a:hlink>
        <a:srgbClr val="666699"/>
      </a:hlink>
      <a:folHlink>
        <a:srgbClr val="999966"/>
      </a:folHlink>
    </a:clrScheme>
    <a:fontScheme name="Level">
      <a:majorFont>
        <a:latin typeface="Times New Roman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Level 1">
        <a:dk1>
          <a:srgbClr val="006699"/>
        </a:dk1>
        <a:lt1>
          <a:srgbClr val="FFFFFF"/>
        </a:lt1>
        <a:dk2>
          <a:srgbClr val="000000"/>
        </a:dk2>
        <a:lt2>
          <a:srgbClr val="99FF99"/>
        </a:lt2>
        <a:accent1>
          <a:srgbClr val="00CC99"/>
        </a:accent1>
        <a:accent2>
          <a:srgbClr val="009999"/>
        </a:accent2>
        <a:accent3>
          <a:srgbClr val="AAAAAA"/>
        </a:accent3>
        <a:accent4>
          <a:srgbClr val="DADADA"/>
        </a:accent4>
        <a:accent5>
          <a:srgbClr val="AAE2CA"/>
        </a:accent5>
        <a:accent6>
          <a:srgbClr val="008A8A"/>
        </a:accent6>
        <a:hlink>
          <a:srgbClr val="0066FF"/>
        </a:hlink>
        <a:folHlink>
          <a:srgbClr val="989CBA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evel 2">
        <a:dk1>
          <a:srgbClr val="808000"/>
        </a:dk1>
        <a:lt1>
          <a:srgbClr val="FFFFFF"/>
        </a:lt1>
        <a:dk2>
          <a:srgbClr val="5C271E"/>
        </a:dk2>
        <a:lt2>
          <a:srgbClr val="FFDD89"/>
        </a:lt2>
        <a:accent1>
          <a:srgbClr val="CC6600"/>
        </a:accent1>
        <a:accent2>
          <a:srgbClr val="CC9900"/>
        </a:accent2>
        <a:accent3>
          <a:srgbClr val="B5ACAB"/>
        </a:accent3>
        <a:accent4>
          <a:srgbClr val="DADADA"/>
        </a:accent4>
        <a:accent5>
          <a:srgbClr val="E2B8AA"/>
        </a:accent5>
        <a:accent6>
          <a:srgbClr val="B98A00"/>
        </a:accent6>
        <a:hlink>
          <a:srgbClr val="669900"/>
        </a:hlink>
        <a:folHlink>
          <a:srgbClr val="A3A27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evel 3">
        <a:dk1>
          <a:srgbClr val="763B00"/>
        </a:dk1>
        <a:lt1>
          <a:srgbClr val="FFFFFF"/>
        </a:lt1>
        <a:dk2>
          <a:srgbClr val="330000"/>
        </a:dk2>
        <a:lt2>
          <a:srgbClr val="CC9900"/>
        </a:lt2>
        <a:accent1>
          <a:srgbClr val="FFCC00"/>
        </a:accent1>
        <a:accent2>
          <a:srgbClr val="CC3300"/>
        </a:accent2>
        <a:accent3>
          <a:srgbClr val="ADAAAA"/>
        </a:accent3>
        <a:accent4>
          <a:srgbClr val="DADADA"/>
        </a:accent4>
        <a:accent5>
          <a:srgbClr val="FFE2AA"/>
        </a:accent5>
        <a:accent6>
          <a:srgbClr val="B92D00"/>
        </a:accent6>
        <a:hlink>
          <a:srgbClr val="666699"/>
        </a:hlink>
        <a:folHlink>
          <a:srgbClr val="99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evel 4">
        <a:dk1>
          <a:srgbClr val="6D3696"/>
        </a:dk1>
        <a:lt1>
          <a:srgbClr val="FFFFFF"/>
        </a:lt1>
        <a:dk2>
          <a:srgbClr val="51255D"/>
        </a:dk2>
        <a:lt2>
          <a:srgbClr val="FFFFCC"/>
        </a:lt2>
        <a:accent1>
          <a:srgbClr val="666699"/>
        </a:accent1>
        <a:accent2>
          <a:srgbClr val="800080"/>
        </a:accent2>
        <a:accent3>
          <a:srgbClr val="B3ACB6"/>
        </a:accent3>
        <a:accent4>
          <a:srgbClr val="DADADA"/>
        </a:accent4>
        <a:accent5>
          <a:srgbClr val="B8B8CA"/>
        </a:accent5>
        <a:accent6>
          <a:srgbClr val="730073"/>
        </a:accent6>
        <a:hlink>
          <a:srgbClr val="CCCC00"/>
        </a:hlink>
        <a:folHlink>
          <a:srgbClr val="A3A27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evel 5">
        <a:dk1>
          <a:srgbClr val="CC6600"/>
        </a:dk1>
        <a:lt1>
          <a:srgbClr val="FFFFFF"/>
        </a:lt1>
        <a:dk2>
          <a:srgbClr val="4A553B"/>
        </a:dk2>
        <a:lt2>
          <a:srgbClr val="FFBF1F"/>
        </a:lt2>
        <a:accent1>
          <a:srgbClr val="FFCC00"/>
        </a:accent1>
        <a:accent2>
          <a:srgbClr val="CC9900"/>
        </a:accent2>
        <a:accent3>
          <a:srgbClr val="B1B4AF"/>
        </a:accent3>
        <a:accent4>
          <a:srgbClr val="DADADA"/>
        </a:accent4>
        <a:accent5>
          <a:srgbClr val="FFE2AA"/>
        </a:accent5>
        <a:accent6>
          <a:srgbClr val="B98A00"/>
        </a:accent6>
        <a:hlink>
          <a:srgbClr val="669900"/>
        </a:hlink>
        <a:folHlink>
          <a:srgbClr val="A3A27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evel 6">
        <a:dk1>
          <a:srgbClr val="000000"/>
        </a:dk1>
        <a:lt1>
          <a:srgbClr val="FFFFFF"/>
        </a:lt1>
        <a:dk2>
          <a:srgbClr val="666699"/>
        </a:dk2>
        <a:lt2>
          <a:srgbClr val="FFCC00"/>
        </a:lt2>
        <a:accent1>
          <a:srgbClr val="FF9900"/>
        </a:accent1>
        <a:accent2>
          <a:srgbClr val="FF0000"/>
        </a:accent2>
        <a:accent3>
          <a:srgbClr val="FFFFFF"/>
        </a:accent3>
        <a:accent4>
          <a:srgbClr val="000000"/>
        </a:accent4>
        <a:accent5>
          <a:srgbClr val="FFCAAA"/>
        </a:accent5>
        <a:accent6>
          <a:srgbClr val="E70000"/>
        </a:accent6>
        <a:hlink>
          <a:srgbClr val="666699"/>
        </a:hlink>
        <a:folHlink>
          <a:srgbClr val="9999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evel 7">
        <a:dk1>
          <a:srgbClr val="000000"/>
        </a:dk1>
        <a:lt1>
          <a:srgbClr val="FFFFFF"/>
        </a:lt1>
        <a:dk2>
          <a:srgbClr val="CC3300"/>
        </a:dk2>
        <a:lt2>
          <a:srgbClr val="663300"/>
        </a:lt2>
        <a:accent1>
          <a:srgbClr val="FFCC00"/>
        </a:accent1>
        <a:accent2>
          <a:srgbClr val="CC6600"/>
        </a:accent2>
        <a:accent3>
          <a:srgbClr val="FFFFFF"/>
        </a:accent3>
        <a:accent4>
          <a:srgbClr val="000000"/>
        </a:accent4>
        <a:accent5>
          <a:srgbClr val="FFE2AA"/>
        </a:accent5>
        <a:accent6>
          <a:srgbClr val="B95C00"/>
        </a:accent6>
        <a:hlink>
          <a:srgbClr val="CC9900"/>
        </a:hlink>
        <a:folHlink>
          <a:srgbClr val="9966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evel 8">
        <a:dk1>
          <a:srgbClr val="000000"/>
        </a:dk1>
        <a:lt1>
          <a:srgbClr val="FFFFFF"/>
        </a:lt1>
        <a:dk2>
          <a:srgbClr val="999900"/>
        </a:dk2>
        <a:lt2>
          <a:srgbClr val="666600"/>
        </a:lt2>
        <a:accent1>
          <a:srgbClr val="99CC00"/>
        </a:accent1>
        <a:accent2>
          <a:srgbClr val="CCCC66"/>
        </a:accent2>
        <a:accent3>
          <a:srgbClr val="FFFFFF"/>
        </a:accent3>
        <a:accent4>
          <a:srgbClr val="000000"/>
        </a:accent4>
        <a:accent5>
          <a:srgbClr val="CAE2AA"/>
        </a:accent5>
        <a:accent6>
          <a:srgbClr val="B9B95C"/>
        </a:accent6>
        <a:hlink>
          <a:srgbClr val="FFCC00"/>
        </a:hlink>
        <a:folHlink>
          <a:srgbClr val="CC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evel 9">
        <a:dk1>
          <a:srgbClr val="000000"/>
        </a:dk1>
        <a:lt1>
          <a:srgbClr val="FFFFFF"/>
        </a:lt1>
        <a:dk2>
          <a:srgbClr val="666699"/>
        </a:dk2>
        <a:lt2>
          <a:srgbClr val="FFCC00"/>
        </a:lt2>
        <a:accent1>
          <a:srgbClr val="FF9900"/>
        </a:accent1>
        <a:accent2>
          <a:srgbClr val="FF9900"/>
        </a:accent2>
        <a:accent3>
          <a:srgbClr val="FFFFFF"/>
        </a:accent3>
        <a:accent4>
          <a:srgbClr val="000000"/>
        </a:accent4>
        <a:accent5>
          <a:srgbClr val="FFCAAA"/>
        </a:accent5>
        <a:accent6>
          <a:srgbClr val="E78A00"/>
        </a:accent6>
        <a:hlink>
          <a:srgbClr val="666699"/>
        </a:hlink>
        <a:folHlink>
          <a:srgbClr val="99996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MarketSpecific xmlns="49c1fb53-399a-4d91-bfc2-0a118990ebe4">false</MarketSpecific>
    <ApprovalStatus xmlns="49c1fb53-399a-4d91-bfc2-0a118990ebe4">InProgress</ApprovalStatus>
    <LocComments xmlns="49c1fb53-399a-4d91-bfc2-0a118990ebe4" xsi:nil="true"/>
    <DirectSourceMarket xmlns="49c1fb53-399a-4d91-bfc2-0a118990ebe4">english</DirectSourceMarket>
    <ThumbnailAssetId xmlns="49c1fb53-399a-4d91-bfc2-0a118990ebe4" xsi:nil="true"/>
    <PrimaryImageGen xmlns="49c1fb53-399a-4d91-bfc2-0a118990ebe4">true</PrimaryImageGen>
    <LegacyData xmlns="49c1fb53-399a-4d91-bfc2-0a118990ebe4" xsi:nil="true"/>
    <TPFriendlyName xmlns="49c1fb53-399a-4d91-bfc2-0a118990ebe4" xsi:nil="true"/>
    <NumericId xmlns="49c1fb53-399a-4d91-bfc2-0a118990ebe4" xsi:nil="true"/>
    <LocRecommendedHandoff xmlns="49c1fb53-399a-4d91-bfc2-0a118990ebe4" xsi:nil="true"/>
    <BlockPublish xmlns="49c1fb53-399a-4d91-bfc2-0a118990ebe4">false</BlockPublish>
    <BusinessGroup xmlns="49c1fb53-399a-4d91-bfc2-0a118990ebe4" xsi:nil="true"/>
    <OpenTemplate xmlns="49c1fb53-399a-4d91-bfc2-0a118990ebe4">true</OpenTemplate>
    <SourceTitle xmlns="49c1fb53-399a-4d91-bfc2-0a118990ebe4">Presentation (Level design)</SourceTitle>
    <APEditor xmlns="49c1fb53-399a-4d91-bfc2-0a118990ebe4">
      <UserInfo>
        <DisplayName/>
        <AccountId xsi:nil="true"/>
        <AccountType/>
      </UserInfo>
    </APEditor>
    <UALocComments xmlns="49c1fb53-399a-4d91-bfc2-0a118990ebe4">2007 Template UpLeveling Do Not HandOff</UALocComments>
    <IntlLangReviewDate xmlns="49c1fb53-399a-4d91-bfc2-0a118990ebe4" xsi:nil="true"/>
    <PublishStatusLookup xmlns="49c1fb53-399a-4d91-bfc2-0a118990ebe4">
      <Value>465724</Value>
      <Value>465726</Value>
    </PublishStatusLookup>
    <ParentAssetId xmlns="49c1fb53-399a-4d91-bfc2-0a118990ebe4" xsi:nil="true"/>
    <FeatureTagsTaxHTField0 xmlns="49c1fb53-399a-4d91-bfc2-0a118990ebe4">
      <Terms xmlns="http://schemas.microsoft.com/office/infopath/2007/PartnerControls"/>
    </FeatureTagsTaxHTField0>
    <MachineTranslated xmlns="49c1fb53-399a-4d91-bfc2-0a118990ebe4">false</MachineTranslated>
    <Providers xmlns="49c1fb53-399a-4d91-bfc2-0a118990ebe4" xsi:nil="true"/>
    <OriginalSourceMarket xmlns="49c1fb53-399a-4d91-bfc2-0a118990ebe4">english</OriginalSourceMarket>
    <APDescription xmlns="49c1fb53-399a-4d91-bfc2-0a118990ebe4" xsi:nil="true"/>
    <ContentItem xmlns="49c1fb53-399a-4d91-bfc2-0a118990ebe4" xsi:nil="true"/>
    <ClipArtFilename xmlns="49c1fb53-399a-4d91-bfc2-0a118990ebe4" xsi:nil="true"/>
    <TPInstallLocation xmlns="49c1fb53-399a-4d91-bfc2-0a118990ebe4" xsi:nil="true"/>
    <TimesCloned xmlns="49c1fb53-399a-4d91-bfc2-0a118990ebe4" xsi:nil="true"/>
    <PublishTargets xmlns="49c1fb53-399a-4d91-bfc2-0a118990ebe4">OfficeOnline,OfficeOnlineVNext</PublishTargets>
    <AcquiredFrom xmlns="49c1fb53-399a-4d91-bfc2-0a118990ebe4">Internal MS</AcquiredFrom>
    <AssetStart xmlns="49c1fb53-399a-4d91-bfc2-0a118990ebe4">2012-01-20T17:51:00+00:00</AssetStart>
    <FriendlyTitle xmlns="49c1fb53-399a-4d91-bfc2-0a118990ebe4" xsi:nil="true"/>
    <Provider xmlns="49c1fb53-399a-4d91-bfc2-0a118990ebe4" xsi:nil="true"/>
    <LastHandOff xmlns="49c1fb53-399a-4d91-bfc2-0a118990ebe4" xsi:nil="true"/>
    <Manager xmlns="49c1fb53-399a-4d91-bfc2-0a118990ebe4" xsi:nil="true"/>
    <UALocRecommendation xmlns="49c1fb53-399a-4d91-bfc2-0a118990ebe4">Localize</UALocRecommendation>
    <ArtSampleDocs xmlns="49c1fb53-399a-4d91-bfc2-0a118990ebe4" xsi:nil="true"/>
    <UACurrentWords xmlns="49c1fb53-399a-4d91-bfc2-0a118990ebe4" xsi:nil="true"/>
    <TPClientViewer xmlns="49c1fb53-399a-4d91-bfc2-0a118990ebe4" xsi:nil="true"/>
    <TemplateStatus xmlns="49c1fb53-399a-4d91-bfc2-0a118990ebe4">Complete</TemplateStatus>
    <ShowIn xmlns="49c1fb53-399a-4d91-bfc2-0a118990ebe4">Show everywhere</ShowIn>
    <CSXHash xmlns="49c1fb53-399a-4d91-bfc2-0a118990ebe4" xsi:nil="true"/>
    <Downloads xmlns="49c1fb53-399a-4d91-bfc2-0a118990ebe4">0</Downloads>
    <VoteCount xmlns="49c1fb53-399a-4d91-bfc2-0a118990ebe4" xsi:nil="true"/>
    <OOCacheId xmlns="49c1fb53-399a-4d91-bfc2-0a118990ebe4" xsi:nil="true"/>
    <IsDeleted xmlns="49c1fb53-399a-4d91-bfc2-0a118990ebe4">false</IsDeleted>
    <InternalTagsTaxHTField0 xmlns="49c1fb53-399a-4d91-bfc2-0a118990ebe4">
      <Terms xmlns="http://schemas.microsoft.com/office/infopath/2007/PartnerControls"/>
    </InternalTagsTaxHTField0>
    <UANotes xmlns="49c1fb53-399a-4d91-bfc2-0a118990ebe4">2003 to 2007 conversion</UANotes>
    <AssetExpire xmlns="49c1fb53-399a-4d91-bfc2-0a118990ebe4">2035-01-01T08:00:00+00:00</AssetExpire>
    <CSXSubmissionMarket xmlns="49c1fb53-399a-4d91-bfc2-0a118990ebe4" xsi:nil="true"/>
    <DSATActionTaken xmlns="49c1fb53-399a-4d91-bfc2-0a118990ebe4" xsi:nil="true"/>
    <SubmitterId xmlns="49c1fb53-399a-4d91-bfc2-0a118990ebe4" xsi:nil="true"/>
    <EditorialTags xmlns="49c1fb53-399a-4d91-bfc2-0a118990ebe4" xsi:nil="true"/>
    <TPExecutable xmlns="49c1fb53-399a-4d91-bfc2-0a118990ebe4" xsi:nil="true"/>
    <CSXSubmissionDate xmlns="49c1fb53-399a-4d91-bfc2-0a118990ebe4" xsi:nil="true"/>
    <CSXUpdate xmlns="49c1fb53-399a-4d91-bfc2-0a118990ebe4">false</CSXUpdate>
    <AssetType xmlns="49c1fb53-399a-4d91-bfc2-0a118990ebe4">TP</AssetType>
    <ApprovalLog xmlns="49c1fb53-399a-4d91-bfc2-0a118990ebe4" xsi:nil="true"/>
    <BugNumber xmlns="49c1fb53-399a-4d91-bfc2-0a118990ebe4" xsi:nil="true"/>
    <OriginAsset xmlns="49c1fb53-399a-4d91-bfc2-0a118990ebe4" xsi:nil="true"/>
    <TPComponent xmlns="49c1fb53-399a-4d91-bfc2-0a118990ebe4" xsi:nil="true"/>
    <Milestone xmlns="49c1fb53-399a-4d91-bfc2-0a118990ebe4" xsi:nil="true"/>
    <RecommendationsModifier xmlns="49c1fb53-399a-4d91-bfc2-0a118990ebe4" xsi:nil="true"/>
    <AssetId xmlns="49c1fb53-399a-4d91-bfc2-0a118990ebe4">TP102818530</AssetId>
    <PolicheckWords xmlns="49c1fb53-399a-4d91-bfc2-0a118990ebe4" xsi:nil="true"/>
    <TPLaunchHelpLink xmlns="49c1fb53-399a-4d91-bfc2-0a118990ebe4" xsi:nil="true"/>
    <IntlLocPriority xmlns="49c1fb53-399a-4d91-bfc2-0a118990ebe4" xsi:nil="true"/>
    <TPApplication xmlns="49c1fb53-399a-4d91-bfc2-0a118990ebe4" xsi:nil="true"/>
    <IntlLangReviewer xmlns="49c1fb53-399a-4d91-bfc2-0a118990ebe4" xsi:nil="true"/>
    <HandoffToMSDN xmlns="49c1fb53-399a-4d91-bfc2-0a118990ebe4" xsi:nil="true"/>
    <PlannedPubDate xmlns="49c1fb53-399a-4d91-bfc2-0a118990ebe4" xsi:nil="true"/>
    <CrawlForDependencies xmlns="49c1fb53-399a-4d91-bfc2-0a118990ebe4">false</CrawlForDependencies>
    <LocLastLocAttemptVersionLookup xmlns="49c1fb53-399a-4d91-bfc2-0a118990ebe4">798481</LocLastLocAttemptVersionLookup>
    <TrustLevel xmlns="49c1fb53-399a-4d91-bfc2-0a118990ebe4">1 Microsoft Managed Content</TrustLevel>
    <CampaignTagsTaxHTField0 xmlns="49c1fb53-399a-4d91-bfc2-0a118990ebe4">
      <Terms xmlns="http://schemas.microsoft.com/office/infopath/2007/PartnerControls"/>
    </CampaignTagsTaxHTField0>
    <TPNamespace xmlns="49c1fb53-399a-4d91-bfc2-0a118990ebe4" xsi:nil="true"/>
    <TaxCatchAll xmlns="49c1fb53-399a-4d91-bfc2-0a118990ebe4"/>
    <IsSearchable xmlns="49c1fb53-399a-4d91-bfc2-0a118990ebe4">true</IsSearchable>
    <TemplateTemplateType xmlns="49c1fb53-399a-4d91-bfc2-0a118990ebe4">PowerPoint 12 Default</TemplateTemplateType>
    <Markets xmlns="49c1fb53-399a-4d91-bfc2-0a118990ebe4"/>
    <IntlLangReview xmlns="49c1fb53-399a-4d91-bfc2-0a118990ebe4">false</IntlLangReview>
    <UAProjectedTotalWords xmlns="49c1fb53-399a-4d91-bfc2-0a118990ebe4" xsi:nil="true"/>
    <OutputCachingOn xmlns="49c1fb53-399a-4d91-bfc2-0a118990ebe4">false</OutputCachingOn>
    <AverageRating xmlns="49c1fb53-399a-4d91-bfc2-0a118990ebe4" xsi:nil="true"/>
    <LocMarketGroupTiers2 xmlns="49c1fb53-399a-4d91-bfc2-0a118990ebe4">,t:Tier 1,t:Tier 2,t:Tier 3,</LocMarketGroupTiers2>
    <APAuthor xmlns="49c1fb53-399a-4d91-bfc2-0a118990ebe4">
      <UserInfo>
        <DisplayName/>
        <AccountId>1928</AccountId>
        <AccountType/>
      </UserInfo>
    </APAuthor>
    <TPCommandLine xmlns="49c1fb53-399a-4d91-bfc2-0a118990ebe4" xsi:nil="true"/>
    <LocManualTestRequired xmlns="49c1fb53-399a-4d91-bfc2-0a118990ebe4">false</LocManualTestRequired>
    <TPAppVersion xmlns="49c1fb53-399a-4d91-bfc2-0a118990ebe4" xsi:nil="true"/>
    <EditorialStatus xmlns="49c1fb53-399a-4d91-bfc2-0a118990ebe4" xsi:nil="true"/>
    <LastModifiedDateTime xmlns="49c1fb53-399a-4d91-bfc2-0a118990ebe4" xsi:nil="true"/>
    <TPLaunchHelpLinkType xmlns="49c1fb53-399a-4d91-bfc2-0a118990ebe4">Template</TPLaunchHelpLinkType>
    <OriginalRelease xmlns="49c1fb53-399a-4d91-bfc2-0a118990ebe4">14</OriginalRelease>
    <ScenarioTagsTaxHTField0 xmlns="49c1fb53-399a-4d91-bfc2-0a118990ebe4">
      <Terms xmlns="http://schemas.microsoft.com/office/infopath/2007/PartnerControls"/>
    </ScenarioTagsTaxHTField0>
    <LocalizationTagsTaxHTField0 xmlns="49c1fb53-399a-4d91-bfc2-0a118990ebe4">
      <Terms xmlns="http://schemas.microsoft.com/office/infopath/2007/PartnerControls"/>
    </LocalizationTagsTaxHTField0>
  </documentManagement>
</p:properties>
</file>

<file path=customXml/item2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TemplateFile" ma:contentTypeID="0x01010070926BE6910EE541A5C8A9203B4061CC0400C52140320FE295488DD4381964E77F84" ma:contentTypeVersion="57" ma:contentTypeDescription="Create a new document." ma:contentTypeScope="" ma:versionID="fb68b574494ff423512a6d157fda585d">
  <xsd:schema xmlns:xsd="http://www.w3.org/2001/XMLSchema" xmlns:xs="http://www.w3.org/2001/XMLSchema" xmlns:p="http://schemas.microsoft.com/office/2006/metadata/properties" xmlns:ns2="49c1fb53-399a-4d91-bfc2-0a118990ebe4" targetNamespace="http://schemas.microsoft.com/office/2006/metadata/properties" ma:root="true" ma:fieldsID="0c909fc9147f5cd72e5e5bce45a50b95" ns2:_="">
    <xsd:import namespace="49c1fb53-399a-4d91-bfc2-0a118990ebe4"/>
    <xsd:element name="properties">
      <xsd:complexType>
        <xsd:sequence>
          <xsd:element name="documentManagement">
            <xsd:complexType>
              <xsd:all>
                <xsd:element ref="ns2:AcquiredFrom" minOccurs="0"/>
                <xsd:element ref="ns2:UACurrentWords" minOccurs="0"/>
                <xsd:element ref="ns2:TPApplication" minOccurs="0"/>
                <xsd:element ref="ns2:ApprovalLog" minOccurs="0"/>
                <xsd:element ref="ns2:ApprovalStatus" minOccurs="0"/>
                <xsd:element ref="ns2:AssetStart" minOccurs="0"/>
                <xsd:element ref="ns2:AssetExpire" minOccurs="0"/>
                <xsd:element ref="ns2:AssetId" minOccurs="0"/>
                <xsd:element ref="ns2:IsSearchable" minOccurs="0"/>
                <xsd:element ref="ns2:AssetType" minOccurs="0"/>
                <xsd:element ref="ns2:APAuthor" minOccurs="0"/>
                <xsd:element ref="ns2:AverageRating" minOccurs="0"/>
                <xsd:element ref="ns2:BlockPublish" minOccurs="0"/>
                <xsd:element ref="ns2:BugNumber" minOccurs="0"/>
                <xsd:element ref="ns2:CampaignTagsTaxHTField0" minOccurs="0"/>
                <xsd:element ref="ns2:TPClientViewer" minOccurs="0"/>
                <xsd:element ref="ns2:ClipArtFilename" minOccurs="0"/>
                <xsd:element ref="ns2:TPCommandLine" minOccurs="0"/>
                <xsd:element ref="ns2:TPComponent" minOccurs="0"/>
                <xsd:element ref="ns2:ContentItem" minOccurs="0"/>
                <xsd:element ref="ns2:CrawlForDependencies" minOccurs="0"/>
                <xsd:element ref="ns2:CSXHash" minOccurs="0"/>
                <xsd:element ref="ns2:CSXSubmissionMarket" minOccurs="0"/>
                <xsd:element ref="ns2:CSXUpdate" minOccurs="0"/>
                <xsd:element ref="ns2:IntlLangReviewDate" minOccurs="0"/>
                <xsd:element ref="ns2:IsDeleted" minOccurs="0"/>
                <xsd:element ref="ns2:APDescription" minOccurs="0"/>
                <xsd:element ref="ns2:DirectSourceMarket" minOccurs="0"/>
                <xsd:element ref="ns2:Downloads" minOccurs="0"/>
                <xsd:element ref="ns2:DSATActionTaken" minOccurs="0"/>
                <xsd:element ref="ns2:APEditor" minOccurs="0"/>
                <xsd:element ref="ns2:EditorialStatus" minOccurs="0"/>
                <xsd:element ref="ns2:EditorialTags" minOccurs="0"/>
                <xsd:element ref="ns2:TPExecutable" minOccurs="0"/>
                <xsd:element ref="ns2:FeatureTagsTaxHTField0" minOccurs="0"/>
                <xsd:element ref="ns2:TPFriendlyName" minOccurs="0"/>
                <xsd:element ref="ns2:FriendlyTitle" minOccurs="0"/>
                <xsd:element ref="ns2:PrimaryImageGen" minOccurs="0"/>
                <xsd:element ref="ns2:HandoffToMSDN" minOccurs="0"/>
                <xsd:element ref="ns2:InProjectListLookup" minOccurs="0"/>
                <xsd:element ref="ns2:TPInstallLocation" minOccurs="0"/>
                <xsd:element ref="ns2:InternalTagsTaxHTField0" minOccurs="0"/>
                <xsd:element ref="ns2:IntlLangReview" minOccurs="0"/>
                <xsd:element ref="ns2:IntlLangReviewer" minOccurs="0"/>
                <xsd:element ref="ns2:MarketSpecific" minOccurs="0"/>
                <xsd:element ref="ns2:LastCompleteVersionLookup" minOccurs="0"/>
                <xsd:element ref="ns2:LastHandOff" minOccurs="0"/>
                <xsd:element ref="ns2:LastModifiedDateTime" minOccurs="0"/>
                <xsd:element ref="ns2:LastPreviewErrorLookup" minOccurs="0"/>
                <xsd:element ref="ns2:LastPreviewResultLookup" minOccurs="0"/>
                <xsd:element ref="ns2:LastPreviewAttemptDateLookup" minOccurs="0"/>
                <xsd:element ref="ns2:LastPreviewedByLookup" minOccurs="0"/>
                <xsd:element ref="ns2:LastPreviewTimeLookup" minOccurs="0"/>
                <xsd:element ref="ns2:LastPreviewVersionLookup" minOccurs="0"/>
                <xsd:element ref="ns2:LastPublishErrorLookup" minOccurs="0"/>
                <xsd:element ref="ns2:LastPublishResultLookup" minOccurs="0"/>
                <xsd:element ref="ns2:LastPublishAttemptDateLookup" minOccurs="0"/>
                <xsd:element ref="ns2:LastPublishedByLookup" minOccurs="0"/>
                <xsd:element ref="ns2:LastPublishTimeLookup" minOccurs="0"/>
                <xsd:element ref="ns2:LastPublishVersionLookup" minOccurs="0"/>
                <xsd:element ref="ns2:TPLaunchHelpLinkType" minOccurs="0"/>
                <xsd:element ref="ns2:LegacyData" minOccurs="0"/>
                <xsd:element ref="ns2:TPLaunchHelpLink" minOccurs="0"/>
                <xsd:element ref="ns2:LocComments" minOccurs="0"/>
                <xsd:element ref="ns2:LocLastLocAttemptVersionLookup" minOccurs="0"/>
                <xsd:element ref="ns2:LocLastLocAttemptVersionTypeLookup" minOccurs="0"/>
                <xsd:element ref="ns2:LocManualTestRequired" minOccurs="0"/>
                <xsd:element ref="ns2:LocMarketGroupTiers2" minOccurs="0"/>
                <xsd:element ref="ns2:LocNewPublishedVersionLookup" minOccurs="0"/>
                <xsd:element ref="ns2:LocOverallHandbackStatusLookup" minOccurs="0"/>
                <xsd:element ref="ns2:LocOverallLocStatusLookup" minOccurs="0"/>
                <xsd:element ref="ns2:LocOverallPreviewStatusLookup" minOccurs="0"/>
                <xsd:element ref="ns2:LocOverallPublishStatusLookup" minOccurs="0"/>
                <xsd:element ref="ns2:IntlLocPriority" minOccurs="0"/>
                <xsd:element ref="ns2:LocProcessedForHandoffsLookup" minOccurs="0"/>
                <xsd:element ref="ns2:LocProcessedForMarketsLookup" minOccurs="0"/>
                <xsd:element ref="ns2:LocPublishedDependentAssetsLookup" minOccurs="0"/>
                <xsd:element ref="ns2:LocPublishedLinkedAssetsLookup" minOccurs="0"/>
                <xsd:element ref="ns2:LocRecommendedHandoff" minOccurs="0"/>
                <xsd:element ref="ns2:LocalizationTagsTaxHTField0" minOccurs="0"/>
                <xsd:element ref="ns2:MachineTranslated" minOccurs="0"/>
                <xsd:element ref="ns2:Manager" minOccurs="0"/>
                <xsd:element ref="ns2:Markets" minOccurs="0"/>
                <xsd:element ref="ns2:Milestone" minOccurs="0"/>
                <xsd:element ref="ns2:TPNamespace" minOccurs="0"/>
                <xsd:element ref="ns2:NumericId" minOccurs="0"/>
                <xsd:element ref="ns2:NumOfRatingsLookup" minOccurs="0"/>
                <xsd:element ref="ns2:OOCacheId" minOccurs="0"/>
                <xsd:element ref="ns2:OpenTemplate" minOccurs="0"/>
                <xsd:element ref="ns2:OriginAsset" minOccurs="0"/>
                <xsd:element ref="ns2:OriginalRelease" minOccurs="0"/>
                <xsd:element ref="ns2:OriginalSourceMarket" minOccurs="0"/>
                <xsd:element ref="ns2:OutputCachingOn" minOccurs="0"/>
                <xsd:element ref="ns2:ParentAssetId" minOccurs="0"/>
                <xsd:element ref="ns2:PlannedPubDate" minOccurs="0"/>
                <xsd:element ref="ns2:PolicheckWords" minOccurs="0"/>
                <xsd:element ref="ns2:BusinessGroup" minOccurs="0"/>
                <xsd:element ref="ns2:UAProjectedTotalWords" minOccurs="0"/>
                <xsd:element ref="ns2:Provider" minOccurs="0"/>
                <xsd:element ref="ns2:Providers" minOccurs="0"/>
                <xsd:element ref="ns2:PublishStatusLookup" minOccurs="0"/>
                <xsd:element ref="ns2:PublishTargets" minOccurs="0"/>
                <xsd:element ref="ns2:RecommendationsModifier" minOccurs="0"/>
                <xsd:element ref="ns2:ArtSampleDocs" minOccurs="0"/>
                <xsd:element ref="ns2:ScenarioTagsTaxHTField0" minOccurs="0"/>
                <xsd:element ref="ns2:ShowIn" minOccurs="0"/>
                <xsd:element ref="ns2:SourceTitle" minOccurs="0"/>
                <xsd:element ref="ns2:CSXSubmissionDate" minOccurs="0"/>
                <xsd:element ref="ns2:SubmitterId" minOccurs="0"/>
                <xsd:element ref="ns2:TaxCatchAll" minOccurs="0"/>
                <xsd:element ref="ns2:TaxCatchAllLabel" minOccurs="0"/>
                <xsd:element ref="ns2:TemplateStatus" minOccurs="0"/>
                <xsd:element ref="ns2:TemplateTemplateType" minOccurs="0"/>
                <xsd:element ref="ns2:ThumbnailAssetId" minOccurs="0"/>
                <xsd:element ref="ns2:TimesCloned" minOccurs="0"/>
                <xsd:element ref="ns2:TrustLevel" minOccurs="0"/>
                <xsd:element ref="ns2:UALocComments" minOccurs="0"/>
                <xsd:element ref="ns2:UALocRecommendation" minOccurs="0"/>
                <xsd:element ref="ns2:UANotes" minOccurs="0"/>
                <xsd:element ref="ns2:TPAppVersion" minOccurs="0"/>
                <xsd:element ref="ns2:VoteCount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9c1fb53-399a-4d91-bfc2-0a118990ebe4" elementFormDefault="qualified">
    <xsd:import namespace="http://schemas.microsoft.com/office/2006/documentManagement/types"/>
    <xsd:import namespace="http://schemas.microsoft.com/office/infopath/2007/PartnerControls"/>
    <xsd:element name="AcquiredFrom" ma:index="1" nillable="true" ma:displayName="Acquired From" ma:default="Internal MS" ma:internalName="AcquiredFrom" ma:readOnly="false">
      <xsd:simpleType>
        <xsd:restriction base="dms:Choice">
          <xsd:enumeration value="Internal MS"/>
          <xsd:enumeration value="Community"/>
          <xsd:enumeration value="MVP"/>
          <xsd:enumeration value="Publisher"/>
          <xsd:enumeration value="Partner"/>
          <xsd:enumeration value="None"/>
        </xsd:restriction>
      </xsd:simpleType>
    </xsd:element>
    <xsd:element name="UACurrentWords" ma:index="2" nillable="true" ma:displayName="Actual Word Count" ma:default="" ma:internalName="UACurrentWords" ma:readOnly="false">
      <xsd:simpleType>
        <xsd:restriction base="dms:Unknown"/>
      </xsd:simpleType>
    </xsd:element>
    <xsd:element name="TPApplication" ma:index="3" nillable="true" ma:displayName="Application to Open Template With" ma:default="" ma:internalName="TPApplication">
      <xsd:simpleType>
        <xsd:restriction base="dms:Text"/>
      </xsd:simpleType>
    </xsd:element>
    <xsd:element name="ApprovalLog" ma:index="4" nillable="true" ma:displayName="Approval Log" ma:default="" ma:hidden="true" ma:internalName="ApprovalLog" ma:readOnly="false">
      <xsd:simpleType>
        <xsd:restriction base="dms:Note"/>
      </xsd:simpleType>
    </xsd:element>
    <xsd:element name="ApprovalStatus" ma:index="5" nillable="true" ma:displayName="Approval Status" ma:default="InProgress" ma:internalName="ApprovalStatus" ma:readOnly="false">
      <xsd:simpleType>
        <xsd:restriction base="dms:Choice">
          <xsd:enumeration value="InProgress"/>
          <xsd:enumeration value="Rejected"/>
          <xsd:enumeration value="Questionable"/>
          <xsd:enumeration value="ApprovedAutomatic"/>
          <xsd:enumeration value="ApprovedManual"/>
          <xsd:enumeration value="On Hold"/>
          <xsd:enumeration value="Needs Review"/>
          <xsd:enumeration value="A Violation"/>
          <xsd:enumeration value="Unpublished Violation"/>
        </xsd:restriction>
      </xsd:simpleType>
    </xsd:element>
    <xsd:element name="AssetStart" ma:index="6" nillable="true" ma:displayName="Asset Begin Date" ma:default="[Today]" ma:internalName="AssetStart" ma:readOnly="false">
      <xsd:simpleType>
        <xsd:restriction base="dms:DateTime"/>
      </xsd:simpleType>
    </xsd:element>
    <xsd:element name="AssetExpire" ma:index="7" nillable="true" ma:displayName="Asset End Date" ma:default="2029-01-01T00:00:00Z" ma:internalName="AssetExpire" ma:readOnly="false">
      <xsd:simpleType>
        <xsd:restriction base="dms:DateTime"/>
      </xsd:simpleType>
    </xsd:element>
    <xsd:element name="AssetId" ma:index="8" nillable="true" ma:displayName="Asset ID" ma:default="" ma:indexed="true" ma:internalName="AssetId" ma:readOnly="false">
      <xsd:simpleType>
        <xsd:restriction base="dms:Text">
          <xsd:maxLength value="255"/>
        </xsd:restriction>
      </xsd:simpleType>
    </xsd:element>
    <xsd:element name="IsSearchable" ma:index="9" nillable="true" ma:displayName="Asset Searchable?" ma:default="true" ma:internalName="IsSearchable" ma:readOnly="false">
      <xsd:simpleType>
        <xsd:restriction base="dms:Boolean"/>
      </xsd:simpleType>
    </xsd:element>
    <xsd:element name="AssetType" ma:index="10" nillable="true" ma:displayName="Asset Type" ma:default="" ma:internalName="AssetType" ma:readOnly="false">
      <xsd:simpleType>
        <xsd:restriction base="dms:Unknown"/>
      </xsd:simpleType>
    </xsd:element>
    <xsd:element name="APAuthor" ma:index="11" nillable="true" ma:displayName="Author" ma:default="" ma:list="UserInfo" ma:internalName="APAuthor" ma:readOnly="fals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AverageRating" ma:index="12" nillable="true" ma:displayName="Average Rating" ma:internalName="AverageRating" ma:readOnly="false">
      <xsd:simpleType>
        <xsd:restriction base="dms:Text"/>
      </xsd:simpleType>
    </xsd:element>
    <xsd:element name="BlockPublish" ma:index="13" nillable="true" ma:displayName="Block from Publishing?" ma:default="" ma:internalName="BlockPublish" ma:readOnly="false">
      <xsd:simpleType>
        <xsd:restriction base="dms:Boolean"/>
      </xsd:simpleType>
    </xsd:element>
    <xsd:element name="BugNumber" ma:index="14" nillable="true" ma:displayName="Bug Number" ma:default="" ma:internalName="BugNumber" ma:readOnly="false">
      <xsd:simpleType>
        <xsd:restriction base="dms:Text"/>
      </xsd:simpleType>
    </xsd:element>
    <xsd:element name="CampaignTagsTaxHTField0" ma:index="16" nillable="true" ma:taxonomy="true" ma:internalName="CampaignTagsTaxHTField0" ma:taxonomyFieldName="CampaignTags" ma:displayName="Campaigns" ma:readOnly="false" ma:default="" ma:fieldId="{46eace49-6800-49f1-a64f-ebba43398223}" ma:taxonomyMulti="true" ma:sspId="8f79753a-75d3-41f5-8ca3-40b843941b4f" ma:termSetId="ca0e50d4-faa1-44ce-961e-bb1441c60e66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TPClientViewer" ma:index="17" nillable="true" ma:displayName="Client Viewer" ma:default="" ma:internalName="TPClientViewer">
      <xsd:simpleType>
        <xsd:restriction base="dms:Text"/>
      </xsd:simpleType>
    </xsd:element>
    <xsd:element name="ClipArtFilename" ma:index="18" nillable="true" ma:displayName="Clip Art Name" ma:default="" ma:internalName="ClipArtFilename" ma:readOnly="false">
      <xsd:simpleType>
        <xsd:restriction base="dms:Text"/>
      </xsd:simpleType>
    </xsd:element>
    <xsd:element name="TPCommandLine" ma:index="19" nillable="true" ma:displayName="Command Line" ma:default="" ma:internalName="TPCommandLine">
      <xsd:simpleType>
        <xsd:restriction base="dms:Text"/>
      </xsd:simpleType>
    </xsd:element>
    <xsd:element name="TPComponent" ma:index="20" nillable="true" ma:displayName="Component" ma:default="" ma:internalName="TPComponent">
      <xsd:simpleType>
        <xsd:restriction base="dms:Text"/>
      </xsd:simpleType>
    </xsd:element>
    <xsd:element name="ContentItem" ma:index="21" nillable="true" ma:displayName="Content Item" ma:default="" ma:hidden="true" ma:internalName="ContentItem" ma:readOnly="false">
      <xsd:simpleType>
        <xsd:restriction base="dms:Unknown"/>
      </xsd:simpleType>
    </xsd:element>
    <xsd:element name="CrawlForDependencies" ma:index="23" nillable="true" ma:displayName="Crawl for Dependencies?" ma:default="true" ma:internalName="CrawlForDependencies" ma:readOnly="false">
      <xsd:simpleType>
        <xsd:restriction base="dms:Boolean"/>
      </xsd:simpleType>
    </xsd:element>
    <xsd:element name="CSXHash" ma:index="26" nillable="true" ma:displayName="CSX Hash" ma:default="" ma:indexed="true" ma:internalName="CSXHash" ma:readOnly="false">
      <xsd:simpleType>
        <xsd:restriction base="dms:Text"/>
      </xsd:simpleType>
    </xsd:element>
    <xsd:element name="CSXSubmissionMarket" ma:index="27" nillable="true" ma:displayName="CSX Submission Market" ma:default="" ma:list="{998FE1E4-65AF-4644-A335-DDF948C303E5}" ma:internalName="CSXSubmissionMarket" ma:readOnly="false" ma:showField="MarketName" ma:web="49c1fb53-399a-4d91-bfc2-0a118990ebe4">
      <xsd:simpleType>
        <xsd:restriction base="dms:Lookup"/>
      </xsd:simpleType>
    </xsd:element>
    <xsd:element name="CSXUpdate" ma:index="28" nillable="true" ma:displayName="CSX Updated?" ma:default="false" ma:internalName="CSXUpdate" ma:readOnly="false">
      <xsd:simpleType>
        <xsd:restriction base="dms:Boolean"/>
      </xsd:simpleType>
    </xsd:element>
    <xsd:element name="IntlLangReviewDate" ma:index="29" nillable="true" ma:displayName="Date to Complete Intl QA" ma:default="" ma:internalName="IntlLangReviewDate" ma:readOnly="false">
      <xsd:simpleType>
        <xsd:restriction base="dms:DateTime"/>
      </xsd:simpleType>
    </xsd:element>
    <xsd:element name="IsDeleted" ma:index="30" nillable="true" ma:displayName="Deleted?" ma:default="" ma:internalName="IsDeleted" ma:readOnly="false">
      <xsd:simpleType>
        <xsd:restriction base="dms:Boolean"/>
      </xsd:simpleType>
    </xsd:element>
    <xsd:element name="APDescription" ma:index="31" nillable="true" ma:displayName="Description" ma:default="" ma:internalName="APDescription" ma:readOnly="false">
      <xsd:simpleType>
        <xsd:restriction base="dms:Note"/>
      </xsd:simpleType>
    </xsd:element>
    <xsd:element name="DirectSourceMarket" ma:index="32" nillable="true" ma:displayName="Direct Source Market Group" ma:default="" ma:internalName="DirectSourceMarket" ma:readOnly="false">
      <xsd:simpleType>
        <xsd:restriction base="dms:Text"/>
      </xsd:simpleType>
    </xsd:element>
    <xsd:element name="Downloads" ma:index="33" nillable="true" ma:displayName="Downloads" ma:default="0" ma:hidden="true" ma:internalName="Downloads" ma:readOnly="false">
      <xsd:simpleType>
        <xsd:restriction base="dms:Unknown"/>
      </xsd:simpleType>
    </xsd:element>
    <xsd:element name="DSATActionTaken" ma:index="34" nillable="true" ma:displayName="DSAT Action Taken" ma:default="" ma:internalName="DSATActionTaken" ma:readOnly="false">
      <xsd:simpleType>
        <xsd:restriction base="dms:Choice">
          <xsd:enumeration value="Best Bets"/>
          <xsd:enumeration value="Expire"/>
          <xsd:enumeration value="Hide"/>
          <xsd:enumeration value="None"/>
        </xsd:restriction>
      </xsd:simpleType>
    </xsd:element>
    <xsd:element name="APEditor" ma:index="35" nillable="true" ma:displayName="Editor" ma:default="" ma:list="UserInfo" ma:internalName="APEditor" ma:readOnly="fals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EditorialStatus" ma:index="36" nillable="true" ma:displayName="Editorial Status" ma:default="" ma:internalName="EditorialStatus" ma:readOnly="false">
      <xsd:simpleType>
        <xsd:restriction base="dms:Unknown"/>
      </xsd:simpleType>
    </xsd:element>
    <xsd:element name="EditorialTags" ma:index="37" nillable="true" ma:displayName="Editorial Tags" ma:default="" ma:internalName="EditorialTags">
      <xsd:simpleType>
        <xsd:restriction base="dms:Unknown"/>
      </xsd:simpleType>
    </xsd:element>
    <xsd:element name="TPExecutable" ma:index="38" nillable="true" ma:displayName="Executable" ma:default="" ma:internalName="TPExecutable">
      <xsd:simpleType>
        <xsd:restriction base="dms:Text"/>
      </xsd:simpleType>
    </xsd:element>
    <xsd:element name="FeatureTagsTaxHTField0" ma:index="40" nillable="true" ma:taxonomy="true" ma:internalName="FeatureTagsTaxHTField0" ma:taxonomyFieldName="FeatureTags" ma:displayName="Features" ma:readOnly="false" ma:default="" ma:fieldId="{f9e05721-622c-44cb-9266-41f3c0e6162c}" ma:taxonomyMulti="true" ma:sspId="8f79753a-75d3-41f5-8ca3-40b843941b4f" ma:termSetId="f1ab6845-967d-4854-a0ba-4ec07f0f8113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TPFriendlyName" ma:index="41" nillable="true" ma:displayName="Friendly Name" ma:default="" ma:internalName="TPFriendlyName">
      <xsd:simpleType>
        <xsd:restriction base="dms:Text"/>
      </xsd:simpleType>
    </xsd:element>
    <xsd:element name="FriendlyTitle" ma:index="42" nillable="true" ma:displayName="Friendly Title" ma:default="" ma:description="Shorter title to be used when displaying search results" ma:internalName="FriendlyTitle" ma:readOnly="false">
      <xsd:simpleType>
        <xsd:restriction base="dms:Text"/>
      </xsd:simpleType>
    </xsd:element>
    <xsd:element name="PrimaryImageGen" ma:index="43" nillable="true" ma:displayName="Generate Images?" ma:default="true" ma:internalName="PrimaryImageGen">
      <xsd:simpleType>
        <xsd:restriction base="dms:Boolean"/>
      </xsd:simpleType>
    </xsd:element>
    <xsd:element name="HandoffToMSDN" ma:index="44" nillable="true" ma:displayName="Handoff To MSDN Date" ma:default="" ma:internalName="HandoffToMSDN" ma:readOnly="false">
      <xsd:simpleType>
        <xsd:restriction base="dms:DateTime"/>
      </xsd:simpleType>
    </xsd:element>
    <xsd:element name="InProjectListLookup" ma:index="45" nillable="true" ma:displayName="InProjectListLookup" ma:list="{79DE6945-A8C8-4B02-AD64-E66D49B13DD1}" ma:internalName="InProjectListLookup" ma:readOnly="true" ma:showField="InProjectList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PInstallLocation" ma:index="46" nillable="true" ma:displayName="Install Location" ma:default="" ma:internalName="TPInstallLocation">
      <xsd:simpleType>
        <xsd:restriction base="dms:Text"/>
      </xsd:simpleType>
    </xsd:element>
    <xsd:element name="InternalTagsTaxHTField0" ma:index="48" nillable="true" ma:taxonomy="true" ma:internalName="InternalTagsTaxHTField0" ma:taxonomyFieldName="InternalTags" ma:displayName="Internal Tags" ma:readOnly="false" ma:default="" ma:fieldId="{085c3879-e14f-4ad1-98de-c23ee0a51699}" ma:taxonomyMulti="true" ma:sspId="8f79753a-75d3-41f5-8ca3-40b843941b4f" ma:termSetId="82b6639e-f7fc-4c18-ad2d-003a6e707765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IntlLangReview" ma:index="49" nillable="true" ma:displayName="Intl Lang QA Review Required?" ma:default="" ma:internalName="IntlLangReview" ma:readOnly="false">
      <xsd:simpleType>
        <xsd:restriction base="dms:Boolean"/>
      </xsd:simpleType>
    </xsd:element>
    <xsd:element name="IntlLangReviewer" ma:index="50" nillable="true" ma:displayName="Intl Lang QA Reviewer" ma:default="" ma:internalName="IntlLangReviewer" ma:readOnly="false">
      <xsd:simpleType>
        <xsd:restriction base="dms:Text"/>
      </xsd:simpleType>
    </xsd:element>
    <xsd:element name="MarketSpecific" ma:index="51" nillable="true" ma:displayName="Is Market Specific?" ma:default="" ma:internalName="MarketSpecific" ma:readOnly="false">
      <xsd:simpleType>
        <xsd:restriction base="dms:Boolean"/>
      </xsd:simpleType>
    </xsd:element>
    <xsd:element name="LastCompleteVersionLookup" ma:index="52" nillable="true" ma:displayName="Last Complete Version Lookup" ma:default="" ma:list="{79DE6945-A8C8-4B02-AD64-E66D49B13DD1}" ma:internalName="LastCompleteVersionLookup" ma:readOnly="true" ma:showField="LastCompleteVersion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HandOff" ma:index="53" nillable="true" ma:displayName="Last Hand-off" ma:default="" ma:internalName="LastHandOff" ma:readOnly="false">
      <xsd:simpleType>
        <xsd:restriction base="dms:DateTime"/>
      </xsd:simpleType>
    </xsd:element>
    <xsd:element name="LastModifiedDateTime" ma:index="54" nillable="true" ma:displayName="Last Modified Date" ma:default="" ma:internalName="LastModifiedDateTime" ma:readOnly="false">
      <xsd:simpleType>
        <xsd:restriction base="dms:DateTime"/>
      </xsd:simpleType>
    </xsd:element>
    <xsd:element name="LastPreviewErrorLookup" ma:index="55" nillable="true" ma:displayName="Last Preview Attempt Error" ma:default="" ma:list="{79DE6945-A8C8-4B02-AD64-E66D49B13DD1}" ma:internalName="LastPreviewErrorLookup" ma:readOnly="true" ma:showField="LastPreviewError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ResultLookup" ma:index="56" nillable="true" ma:displayName="Last Preview Attempt Result" ma:default="" ma:list="{79DE6945-A8C8-4B02-AD64-E66D49B13DD1}" ma:internalName="LastPreviewResultLookup" ma:readOnly="true" ma:showField="LastPreviewResult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AttemptDateLookup" ma:index="57" nillable="true" ma:displayName="Last Preview Attempted On" ma:default="" ma:list="{79DE6945-A8C8-4B02-AD64-E66D49B13DD1}" ma:internalName="LastPreviewAttemptDateLookup" ma:readOnly="true" ma:showField="LastPreviewAttemptDate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edByLookup" ma:index="58" nillable="true" ma:displayName="Last Previewed By" ma:default="" ma:list="{79DE6945-A8C8-4B02-AD64-E66D49B13DD1}" ma:internalName="LastPreviewedByLookup" ma:readOnly="true" ma:showField="LastPreviewedBy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TimeLookup" ma:index="59" nillable="true" ma:displayName="Last Previewed Date" ma:default="" ma:list="{79DE6945-A8C8-4B02-AD64-E66D49B13DD1}" ma:internalName="LastPreviewTimeLookup" ma:readOnly="true" ma:showField="LastPreviewTime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VersionLookup" ma:index="60" nillable="true" ma:displayName="Last Previewed Version" ma:default="" ma:list="{79DE6945-A8C8-4B02-AD64-E66D49B13DD1}" ma:internalName="LastPreviewVersionLookup" ma:readOnly="true" ma:showField="LastPreviewVersion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ErrorLookup" ma:index="61" nillable="true" ma:displayName="Last Publish Attempt Error" ma:default="" ma:list="{79DE6945-A8C8-4B02-AD64-E66D49B13DD1}" ma:internalName="LastPublishErrorLookup" ma:readOnly="true" ma:showField="LastPublishError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ResultLookup" ma:index="62" nillable="true" ma:displayName="Last Publish Attempt Result" ma:default="" ma:list="{79DE6945-A8C8-4B02-AD64-E66D49B13DD1}" ma:internalName="LastPublishResultLookup" ma:readOnly="true" ma:showField="LastPublishResult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AttemptDateLookup" ma:index="63" nillable="true" ma:displayName="Last Publish Attempted On" ma:default="" ma:list="{79DE6945-A8C8-4B02-AD64-E66D49B13DD1}" ma:internalName="LastPublishAttemptDateLookup" ma:readOnly="true" ma:showField="LastPublishAttemptDate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edByLookup" ma:index="64" nillable="true" ma:displayName="Last Published By" ma:default="" ma:list="{79DE6945-A8C8-4B02-AD64-E66D49B13DD1}" ma:internalName="LastPublishedByLookup" ma:readOnly="true" ma:showField="LastPublishedBy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TimeLookup" ma:index="65" nillable="true" ma:displayName="Last Published Date" ma:default="" ma:list="{79DE6945-A8C8-4B02-AD64-E66D49B13DD1}" ma:internalName="LastPublishTimeLookup" ma:readOnly="true" ma:showField="LastPublishTime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VersionLookup" ma:index="66" nillable="true" ma:displayName="Last Published Version" ma:default="" ma:list="{79DE6945-A8C8-4B02-AD64-E66D49B13DD1}" ma:internalName="LastPublishVersionLookup" ma:readOnly="true" ma:showField="LastPublishVersion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PLaunchHelpLinkType" ma:index="67" nillable="true" ma:displayName="Launch Help Link Type" ma:default="Template" ma:internalName="TPLaunchHelpLinkType">
      <xsd:simpleType>
        <xsd:restriction base="dms:Choice">
          <xsd:enumeration value="Template"/>
          <xsd:enumeration value="Training"/>
          <xsd:enumeration value="URL"/>
          <xsd:enumeration value="None"/>
        </xsd:restriction>
      </xsd:simpleType>
    </xsd:element>
    <xsd:element name="LegacyData" ma:index="68" nillable="true" ma:displayName="Legacy Data" ma:default="" ma:internalName="LegacyData" ma:readOnly="false">
      <xsd:simpleType>
        <xsd:restriction base="dms:Note"/>
      </xsd:simpleType>
    </xsd:element>
    <xsd:element name="TPLaunchHelpLink" ma:index="69" nillable="true" ma:displayName="Link to Launch Help Topic" ma:default="" ma:internalName="TPLaunchHelpLink">
      <xsd:simpleType>
        <xsd:restriction base="dms:Text"/>
      </xsd:simpleType>
    </xsd:element>
    <xsd:element name="LocComments" ma:index="70" nillable="true" ma:displayName="Loc Approval Comments" ma:default="" ma:internalName="LocComments" ma:readOnly="false">
      <xsd:simpleType>
        <xsd:restriction base="dms:Note"/>
      </xsd:simpleType>
    </xsd:element>
    <xsd:element name="LocLastLocAttemptVersionLookup" ma:index="71" nillable="true" ma:displayName="Loc Last Loc Attempt Version" ma:default="" ma:list="{0F6EFE92-EA97-47A1-8B41-AB7AAC6F2484}" ma:internalName="LocLastLocAttemptVersionLookup" ma:readOnly="false" ma:showField="LastLocAttemptVersion" ma:web="49c1fb53-399a-4d91-bfc2-0a118990ebe4">
      <xsd:simpleType>
        <xsd:restriction base="dms:Lookup"/>
      </xsd:simpleType>
    </xsd:element>
    <xsd:element name="LocLastLocAttemptVersionTypeLookup" ma:index="72" nillable="true" ma:displayName="Loc Last Loc Attempt Version Type" ma:default="" ma:list="{0F6EFE92-EA97-47A1-8B41-AB7AAC6F2484}" ma:internalName="LocLastLocAttemptVersionTypeLookup" ma:readOnly="true" ma:showField="LastLocAttemptVersionType" ma:web="49c1fb53-399a-4d91-bfc2-0a118990ebe4">
      <xsd:simpleType>
        <xsd:restriction base="dms:Lookup"/>
      </xsd:simpleType>
    </xsd:element>
    <xsd:element name="LocManualTestRequired" ma:index="73" nillable="true" ma:displayName="Loc Manual Test Required" ma:default="" ma:internalName="LocManualTestRequired" ma:readOnly="false">
      <xsd:simpleType>
        <xsd:restriction base="dms:Boolean"/>
      </xsd:simpleType>
    </xsd:element>
    <xsd:element name="LocMarketGroupTiers2" ma:index="74" nillable="true" ma:displayName="Loc Market Group Tiers" ma:internalName="LocMarketGroupTiers2" ma:readOnly="false">
      <xsd:simpleType>
        <xsd:restriction base="dms:Unknown"/>
      </xsd:simpleType>
    </xsd:element>
    <xsd:element name="LocNewPublishedVersionLookup" ma:index="75" nillable="true" ma:displayName="Loc New Published Version Lookup" ma:default="" ma:list="{0F6EFE92-EA97-47A1-8B41-AB7AAC6F2484}" ma:internalName="LocNewPublishedVersionLookup" ma:readOnly="true" ma:showField="NewPublishedVersion" ma:web="49c1fb53-399a-4d91-bfc2-0a118990ebe4">
      <xsd:simpleType>
        <xsd:restriction base="dms:Lookup"/>
      </xsd:simpleType>
    </xsd:element>
    <xsd:element name="LocOverallHandbackStatusLookup" ma:index="76" nillable="true" ma:displayName="Loc Overall Handback Status" ma:default="" ma:list="{0F6EFE92-EA97-47A1-8B41-AB7AAC6F2484}" ma:internalName="LocOverallHandbackStatusLookup" ma:readOnly="true" ma:showField="OverallHandbackStatus" ma:web="49c1fb53-399a-4d91-bfc2-0a118990ebe4">
      <xsd:simpleType>
        <xsd:restriction base="dms:Lookup"/>
      </xsd:simpleType>
    </xsd:element>
    <xsd:element name="LocOverallLocStatusLookup" ma:index="77" nillable="true" ma:displayName="Loc Overall Localize Status" ma:default="" ma:list="{0F6EFE92-EA97-47A1-8B41-AB7AAC6F2484}" ma:internalName="LocOverallLocStatusLookup" ma:readOnly="true" ma:showField="OverallLocStatus" ma:web="49c1fb53-399a-4d91-bfc2-0a118990ebe4">
      <xsd:simpleType>
        <xsd:restriction base="dms:Lookup"/>
      </xsd:simpleType>
    </xsd:element>
    <xsd:element name="LocOverallPreviewStatusLookup" ma:index="78" nillable="true" ma:displayName="Loc Overall Preview Status" ma:default="" ma:list="{0F6EFE92-EA97-47A1-8B41-AB7AAC6F2484}" ma:internalName="LocOverallPreviewStatusLookup" ma:readOnly="true" ma:showField="OverallPreviewStatus" ma:web="49c1fb53-399a-4d91-bfc2-0a118990ebe4">
      <xsd:simpleType>
        <xsd:restriction base="dms:Lookup"/>
      </xsd:simpleType>
    </xsd:element>
    <xsd:element name="LocOverallPublishStatusLookup" ma:index="79" nillable="true" ma:displayName="Loc Overall Publish Status" ma:default="" ma:list="{0F6EFE92-EA97-47A1-8B41-AB7AAC6F2484}" ma:internalName="LocOverallPublishStatusLookup" ma:readOnly="true" ma:showField="OverallPublishStatus" ma:web="49c1fb53-399a-4d91-bfc2-0a118990ebe4">
      <xsd:simpleType>
        <xsd:restriction base="dms:Lookup"/>
      </xsd:simpleType>
    </xsd:element>
    <xsd:element name="IntlLocPriority" ma:index="80" nillable="true" ma:displayName="Loc Priority" ma:default="" ma:internalName="IntlLocPriority" ma:readOnly="false">
      <xsd:simpleType>
        <xsd:restriction base="dms:Unknown"/>
      </xsd:simpleType>
    </xsd:element>
    <xsd:element name="LocProcessedForHandoffsLookup" ma:index="81" nillable="true" ma:displayName="Loc Processed For Handoffs" ma:default="" ma:list="{0F6EFE92-EA97-47A1-8B41-AB7AAC6F2484}" ma:internalName="LocProcessedForHandoffsLookup" ma:readOnly="true" ma:showField="ProcessedForHandoffs" ma:web="49c1fb53-399a-4d91-bfc2-0a118990ebe4">
      <xsd:simpleType>
        <xsd:restriction base="dms:Lookup"/>
      </xsd:simpleType>
    </xsd:element>
    <xsd:element name="LocProcessedForMarketsLookup" ma:index="82" nillable="true" ma:displayName="Loc Processed For Markets" ma:default="" ma:list="{0F6EFE92-EA97-47A1-8B41-AB7AAC6F2484}" ma:internalName="LocProcessedForMarketsLookup" ma:readOnly="true" ma:showField="ProcessedForMarkets" ma:web="49c1fb53-399a-4d91-bfc2-0a118990ebe4">
      <xsd:simpleType>
        <xsd:restriction base="dms:Lookup"/>
      </xsd:simpleType>
    </xsd:element>
    <xsd:element name="LocPublishedDependentAssetsLookup" ma:index="83" nillable="true" ma:displayName="Loc Published Dependent Assets" ma:default="" ma:list="{0F6EFE92-EA97-47A1-8B41-AB7AAC6F2484}" ma:internalName="LocPublishedDependentAssetsLookup" ma:readOnly="true" ma:showField="PublishedDependentAssets" ma:web="49c1fb53-399a-4d91-bfc2-0a118990ebe4">
      <xsd:simpleType>
        <xsd:restriction base="dms:Lookup"/>
      </xsd:simpleType>
    </xsd:element>
    <xsd:element name="LocPublishedLinkedAssetsLookup" ma:index="84" nillable="true" ma:displayName="Loc Published Linked Assets" ma:default="" ma:list="{0F6EFE92-EA97-47A1-8B41-AB7AAC6F2484}" ma:internalName="LocPublishedLinkedAssetsLookup" ma:readOnly="true" ma:showField="PublishedLinkedAssets" ma:web="49c1fb53-399a-4d91-bfc2-0a118990ebe4">
      <xsd:simpleType>
        <xsd:restriction base="dms:Lookup"/>
      </xsd:simpleType>
    </xsd:element>
    <xsd:element name="LocRecommendedHandoff" ma:index="85" nillable="true" ma:displayName="Loc Recommended Handoff" ma:default="" ma:indexed="true" ma:internalName="LocRecommendedHandoff" ma:readOnly="false">
      <xsd:simpleType>
        <xsd:restriction base="dms:Text"/>
      </xsd:simpleType>
    </xsd:element>
    <xsd:element name="LocalizationTagsTaxHTField0" ma:index="87" nillable="true" ma:taxonomy="true" ma:internalName="LocalizationTagsTaxHTField0" ma:taxonomyFieldName="LocalizationTags" ma:displayName="Localization Tags" ma:readOnly="false" ma:default="" ma:fieldId="{6e2371ae-b2bd-4992-837f-63963325355f}" ma:taxonomyMulti="true" ma:sspId="8f79753a-75d3-41f5-8ca3-40b843941b4f" ma:termSetId="5b7703a5-8e8b-4b58-8b31-1cea35331da3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MachineTranslated" ma:index="88" nillable="true" ma:displayName="Machine Translated" ma:default="" ma:internalName="MachineTranslated" ma:readOnly="false">
      <xsd:simpleType>
        <xsd:restriction base="dms:Boolean"/>
      </xsd:simpleType>
    </xsd:element>
    <xsd:element name="Manager" ma:index="89" nillable="true" ma:displayName="Manager" ma:hidden="true" ma:internalName="Manager" ma:readOnly="false">
      <xsd:simpleType>
        <xsd:restriction base="dms:Text"/>
      </xsd:simpleType>
    </xsd:element>
    <xsd:element name="Markets" ma:index="90" nillable="true" ma:displayName="Markets" ma:default="" ma:description="Leave blank to show in all markets" ma:list="{998FE1E4-65AF-4644-A335-DDF948C303E5}" ma:internalName="Markets" ma:readOnly="false" ma:showField="MarketName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Milestone" ma:index="91" nillable="true" ma:displayName="Milestone" ma:default="" ma:internalName="Milestone" ma:readOnly="false">
      <xsd:simpleType>
        <xsd:restriction base="dms:Unknown"/>
      </xsd:simpleType>
    </xsd:element>
    <xsd:element name="TPNamespace" ma:index="94" nillable="true" ma:displayName="Namespace" ma:default="" ma:internalName="TPNamespace">
      <xsd:simpleType>
        <xsd:restriction base="dms:Text"/>
      </xsd:simpleType>
    </xsd:element>
    <xsd:element name="NumericId" ma:index="95" nillable="true" ma:displayName="Numeric ID" ma:default="" ma:indexed="true" ma:internalName="NumericId" ma:readOnly="false">
      <xsd:simpleType>
        <xsd:restriction base="dms:Number"/>
      </xsd:simpleType>
    </xsd:element>
    <xsd:element name="NumOfRatingsLookup" ma:index="96" nillable="true" ma:displayName="NumOfRatings" ma:default="" ma:list="{79DE6945-A8C8-4B02-AD64-E66D49B13DD1}" ma:internalName="NumOfRatingsLookup" ma:readOnly="true" ma:showField="NumOfRatings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OOCacheId" ma:index="97" nillable="true" ma:displayName="OOCacheId" ma:internalName="OOCacheId" ma:readOnly="false">
      <xsd:simpleType>
        <xsd:restriction base="dms:Text"/>
      </xsd:simpleType>
    </xsd:element>
    <xsd:element name="OpenTemplate" ma:index="98" nillable="true" ma:displayName="Open Template" ma:default="true" ma:internalName="OpenTemplate">
      <xsd:simpleType>
        <xsd:restriction base="dms:Boolean"/>
      </xsd:simpleType>
    </xsd:element>
    <xsd:element name="OriginAsset" ma:index="99" nillable="true" ma:displayName="Origin Asset" ma:default="" ma:internalName="OriginAsset" ma:readOnly="false">
      <xsd:simpleType>
        <xsd:restriction base="dms:Text"/>
      </xsd:simpleType>
    </xsd:element>
    <xsd:element name="OriginalRelease" ma:index="100" nillable="true" ma:displayName="Original Release" ma:default="15" ma:internalName="OriginalRelease" ma:readOnly="false">
      <xsd:simpleType>
        <xsd:restriction base="dms:Choice">
          <xsd:enumeration value="14"/>
          <xsd:enumeration value="15"/>
          <xsd:enumeration value="16"/>
        </xsd:restriction>
      </xsd:simpleType>
    </xsd:element>
    <xsd:element name="OriginalSourceMarket" ma:index="101" nillable="true" ma:displayName="Original Source Market Group" ma:default="" ma:internalName="OriginalSourceMarket" ma:readOnly="false">
      <xsd:simpleType>
        <xsd:restriction base="dms:Text"/>
      </xsd:simpleType>
    </xsd:element>
    <xsd:element name="OutputCachingOn" ma:index="102" nillable="true" ma:displayName="Output Caching" ma:default="true" ma:hidden="true" ma:internalName="OutputCachingOn" ma:readOnly="false">
      <xsd:simpleType>
        <xsd:restriction base="dms:Boolean"/>
      </xsd:simpleType>
    </xsd:element>
    <xsd:element name="ParentAssetId" ma:index="103" nillable="true" ma:displayName="Parent Asset Id" ma:default="" ma:internalName="ParentAssetId" ma:readOnly="false">
      <xsd:simpleType>
        <xsd:restriction base="dms:Text"/>
      </xsd:simpleType>
    </xsd:element>
    <xsd:element name="PlannedPubDate" ma:index="104" nillable="true" ma:displayName="Planned Publish Date" ma:default="" ma:indexed="true" ma:internalName="PlannedPubDate" ma:readOnly="false">
      <xsd:simpleType>
        <xsd:restriction base="dms:DateTime"/>
      </xsd:simpleType>
    </xsd:element>
    <xsd:element name="PolicheckWords" ma:index="105" nillable="true" ma:displayName="Policheck Words" ma:default="" ma:internalName="PolicheckWords" ma:readOnly="false">
      <xsd:simpleType>
        <xsd:restriction base="dms:Text"/>
      </xsd:simpleType>
    </xsd:element>
    <xsd:element name="BusinessGroup" ma:index="106" nillable="true" ma:displayName="Product Division Owner" ma:default="" ma:internalName="BusinessGroup" ma:readOnly="false">
      <xsd:simpleType>
        <xsd:restriction base="dms:Unknown"/>
      </xsd:simpleType>
    </xsd:element>
    <xsd:element name="UAProjectedTotalWords" ma:index="107" nillable="true" ma:displayName="Projected Word Count" ma:default="" ma:internalName="UAProjectedTotalWords" ma:readOnly="false">
      <xsd:simpleType>
        <xsd:restriction base="dms:Unknown"/>
      </xsd:simpleType>
    </xsd:element>
    <xsd:element name="Provider" ma:index="108" nillable="true" ma:displayName="Provider" ma:default="" ma:internalName="Provider" ma:readOnly="false">
      <xsd:simpleType>
        <xsd:restriction base="dms:Unknown"/>
      </xsd:simpleType>
    </xsd:element>
    <xsd:element name="Providers" ma:index="109" nillable="true" ma:displayName="Providers" ma:default="" ma:internalName="Providers">
      <xsd:simpleType>
        <xsd:restriction base="dms:Unknown"/>
      </xsd:simpleType>
    </xsd:element>
    <xsd:element name="PublishStatusLookup" ma:index="110" nillable="true" ma:displayName="Publish Status" ma:default="" ma:list="{79DE6945-A8C8-4B02-AD64-E66D49B13DD1}" ma:internalName="PublishStatusLookup" ma:readOnly="false" ma:showField="PublishStatus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PublishTargets" ma:index="111" nillable="true" ma:displayName="Publish Target" ma:default="OfficeOnlineVNext" ma:internalName="PublishTargets" ma:readOnly="false">
      <xsd:simpleType>
        <xsd:restriction base="dms:Unknown"/>
      </xsd:simpleType>
    </xsd:element>
    <xsd:element name="RecommendationsModifier" ma:index="112" nillable="true" ma:displayName="Recommendations Modifier" ma:default="" ma:internalName="RecommendationsModifier" ma:readOnly="false">
      <xsd:simpleType>
        <xsd:restriction base="dms:Number"/>
      </xsd:simpleType>
    </xsd:element>
    <xsd:element name="ArtSampleDocs" ma:index="113" nillable="true" ma:displayName="Sample Docs" ma:default="" ma:hidden="true" ma:internalName="ArtSampleDocs" ma:readOnly="false">
      <xsd:simpleType>
        <xsd:restriction base="dms:Text"/>
      </xsd:simpleType>
    </xsd:element>
    <xsd:element name="ScenarioTagsTaxHTField0" ma:index="115" nillable="true" ma:taxonomy="true" ma:internalName="ScenarioTagsTaxHTField0" ma:taxonomyFieldName="ScenarioTags" ma:displayName="Scenarios" ma:readOnly="false" ma:default="" ma:fieldId="{502d106f-1a72-436f-9056-09977804f364}" ma:taxonomyMulti="true" ma:sspId="8f79753a-75d3-41f5-8ca3-40b843941b4f" ma:termSetId="4b7d5f16-e2f2-4fc0-bab3-6e8b931e57d6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ShowIn" ma:index="117" nillable="true" ma:displayName="Show In" ma:default="Show everywhere" ma:internalName="ShowIn" ma:readOnly="false">
      <xsd:simpleType>
        <xsd:restriction base="dms:Choice">
          <xsd:enumeration value="Hide on web"/>
          <xsd:enumeration value="On Web no search"/>
          <xsd:enumeration value="Show everywhere"/>
          <xsd:enumeration value="Special use only"/>
        </xsd:restriction>
      </xsd:simpleType>
    </xsd:element>
    <xsd:element name="SourceTitle" ma:index="118" nillable="true" ma:displayName="Source Title" ma:default="" ma:indexed="true" ma:internalName="SourceTitle" ma:readOnly="false">
      <xsd:simpleType>
        <xsd:restriction base="dms:Text"/>
      </xsd:simpleType>
    </xsd:element>
    <xsd:element name="CSXSubmissionDate" ma:index="119" nillable="true" ma:displayName="Submission Date" ma:default="" ma:internalName="CSXSubmissionDate" ma:readOnly="false">
      <xsd:simpleType>
        <xsd:restriction base="dms:DateTime"/>
      </xsd:simpleType>
    </xsd:element>
    <xsd:element name="SubmitterId" ma:index="120" nillable="true" ma:displayName="Submitter ID" ma:default="" ma:internalName="SubmitterId" ma:readOnly="false">
      <xsd:simpleType>
        <xsd:restriction base="dms:Text"/>
      </xsd:simpleType>
    </xsd:element>
    <xsd:element name="TaxCatchAll" ma:index="121" nillable="true" ma:displayName="Taxonomy Catch All Column" ma:hidden="true" ma:list="{eaa5a869-0ce9-45b3-aa27-3f613c45af54}" ma:internalName="TaxCatchAll" ma:showField="CatchAllData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axCatchAllLabel" ma:index="122" nillable="true" ma:displayName="Taxonomy Catch All Column1" ma:hidden="true" ma:list="{eaa5a869-0ce9-45b3-aa27-3f613c45af54}" ma:internalName="TaxCatchAllLabel" ma:readOnly="true" ma:showField="CatchAllDataLabel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emplateStatus" ma:index="123" nillable="true" ma:displayName="Template Status" ma:default="" ma:internalName="TemplateStatus">
      <xsd:simpleType>
        <xsd:restriction base="dms:Unknown"/>
      </xsd:simpleType>
    </xsd:element>
    <xsd:element name="TemplateTemplateType" ma:index="124" nillable="true" ma:displayName="Template Type" ma:default="" ma:internalName="TemplateTemplateType">
      <xsd:simpleType>
        <xsd:restriction base="dms:Unknown"/>
      </xsd:simpleType>
    </xsd:element>
    <xsd:element name="ThumbnailAssetId" ma:index="125" nillable="true" ma:displayName="Thumbnail Image Asset" ma:default="" ma:internalName="ThumbnailAssetId" ma:readOnly="false">
      <xsd:simpleType>
        <xsd:restriction base="dms:Text"/>
      </xsd:simpleType>
    </xsd:element>
    <xsd:element name="TimesCloned" ma:index="126" nillable="true" ma:displayName="Times Cloned" ma:default="" ma:internalName="TimesCloned" ma:readOnly="false">
      <xsd:simpleType>
        <xsd:restriction base="dms:Number"/>
      </xsd:simpleType>
    </xsd:element>
    <xsd:element name="TrustLevel" ma:index="128" nillable="true" ma:displayName="Trust Level" ma:default="1 Microsoft Managed Content" ma:internalName="TrustLevel" ma:readOnly="false">
      <xsd:simpleType>
        <xsd:restriction base="dms:Unknown"/>
      </xsd:simpleType>
    </xsd:element>
    <xsd:element name="UALocComments" ma:index="129" nillable="true" ma:displayName="UA Loc Comments" ma:default="" ma:internalName="UALocComments" ma:readOnly="false">
      <xsd:simpleType>
        <xsd:restriction base="dms:Note"/>
      </xsd:simpleType>
    </xsd:element>
    <xsd:element name="UALocRecommendation" ma:index="130" nillable="true" ma:displayName="UA Loc Recommendation" ma:default="Localize" ma:internalName="UALocRecommendation" ma:readOnly="false">
      <xsd:simpleType>
        <xsd:restriction base="dms:Choice">
          <xsd:enumeration value="Localize"/>
          <xsd:enumeration value="Never Localize"/>
          <xsd:enumeration value="Priority Localize"/>
        </xsd:restriction>
      </xsd:simpleType>
    </xsd:element>
    <xsd:element name="UANotes" ma:index="131" nillable="true" ma:displayName="UA Notes" ma:default="" ma:internalName="UANotes" ma:readOnly="false">
      <xsd:simpleType>
        <xsd:restriction base="dms:Note"/>
      </xsd:simpleType>
    </xsd:element>
    <xsd:element name="TPAppVersion" ma:index="132" nillable="true" ma:displayName="Version" ma:default="" ma:internalName="TPAppVersion">
      <xsd:simpleType>
        <xsd:restriction base="dms:Text"/>
      </xsd:simpleType>
    </xsd:element>
    <xsd:element name="VoteCount" ma:index="133" nillable="true" ma:displayName="Vote Count" ma:default="" ma:internalName="VoteCount" ma:readOnly="fals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22" ma:displayName="Content Type"/>
        <xsd:element ref="dc:title" minOccurs="0" maxOccurs="1" ma:index="127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19F482FD-4706-4284-9B82-A69A32AF05F1}">
  <ds:schemaRefs>
    <ds:schemaRef ds:uri="http://schemas.microsoft.com/office/2006/metadata/properties"/>
    <ds:schemaRef ds:uri="http://schemas.microsoft.com/office/infopath/2007/PartnerControls"/>
    <ds:schemaRef ds:uri="49c1fb53-399a-4d91-bfc2-0a118990ebe4"/>
  </ds:schemaRefs>
</ds:datastoreItem>
</file>

<file path=customXml/itemProps2.xml><?xml version="1.0" encoding="utf-8"?>
<ds:datastoreItem xmlns:ds="http://schemas.openxmlformats.org/officeDocument/2006/customXml" ds:itemID="{F04B11B9-FB2E-440D-8D1F-933ED6D5C0CD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C480FE44-B6C2-4E24-AF15-C471C3303C5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49c1fb53-399a-4d91-bfc2-0a118990ebe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프레젠테이션(수평선 테마)</Template>
  <TotalTime>4331</TotalTime>
  <Words>209</Words>
  <Application>Microsoft Office PowerPoint</Application>
  <PresentationFormat>화면 슬라이드 쇼(4:3)</PresentationFormat>
  <Paragraphs>46</Paragraphs>
  <Slides>6</Slides>
  <Notes>3</Notes>
  <HiddenSlides>0</HiddenSlides>
  <MMClips>0</MMClips>
  <ScaleCrop>false</ScaleCrop>
  <HeadingPairs>
    <vt:vector size="6" baseType="variant">
      <vt:variant>
        <vt:lpstr>사용한 글꼴</vt:lpstr>
      </vt:variant>
      <vt:variant>
        <vt:i4>10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6</vt:i4>
      </vt:variant>
    </vt:vector>
  </HeadingPairs>
  <TitlesOfParts>
    <vt:vector size="17" baseType="lpstr">
      <vt:lpstr>Adobe 고딕 Std B</vt:lpstr>
      <vt:lpstr>HY견고딕</vt:lpstr>
      <vt:lpstr>HY헤드라인M</vt:lpstr>
      <vt:lpstr>YDVYGO32</vt:lpstr>
      <vt:lpstr>굴림</vt:lpstr>
      <vt:lpstr>맑은 고딕</vt:lpstr>
      <vt:lpstr>함초롬바탕</vt:lpstr>
      <vt:lpstr>Arial</vt:lpstr>
      <vt:lpstr>Times New Roman</vt:lpstr>
      <vt:lpstr>Wingdings</vt:lpstr>
      <vt:lpstr>Level</vt:lpstr>
      <vt:lpstr>PowerPoint 프레젠테이션</vt:lpstr>
      <vt:lpstr>Ⅱ. 직업 세계와 진로 탐색</vt:lpstr>
      <vt:lpstr>PowerPoint 프레젠테이션</vt:lpstr>
      <vt:lpstr>PowerPoint 프레젠테이션</vt:lpstr>
      <vt:lpstr>PowerPoint 프레젠테이션</vt:lpstr>
      <vt:lpstr>PowerPoint 프레젠테이션</vt:lpstr>
    </vt:vector>
  </TitlesOfParts>
  <Manager/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I. 컴퓨팅 시스템</dc:title>
  <dc:subject/>
  <dc:creator>PC</dc:creator>
  <cp:keywords/>
  <dc:description/>
  <cp:lastModifiedBy>young yoon</cp:lastModifiedBy>
  <cp:revision>63</cp:revision>
  <dcterms:created xsi:type="dcterms:W3CDTF">2024-05-29T05:55:53Z</dcterms:created>
  <dcterms:modified xsi:type="dcterms:W3CDTF">2026-02-04T05:58:03Z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TC060874521042</vt:lpwstr>
  </property>
  <property fmtid="{D5CDD505-2E9C-101B-9397-08002B2CF9AE}" pid="3" name="InternalTags">
    <vt:lpwstr/>
  </property>
  <property fmtid="{D5CDD505-2E9C-101B-9397-08002B2CF9AE}" pid="4" name="ContentTypeId">
    <vt:lpwstr>0x01010070926BE6910EE541A5C8A9203B4061CC0400C52140320FE295488DD4381964E77F84</vt:lpwstr>
  </property>
  <property fmtid="{D5CDD505-2E9C-101B-9397-08002B2CF9AE}" pid="5" name="FeatureTags">
    <vt:lpwstr/>
  </property>
  <property fmtid="{D5CDD505-2E9C-101B-9397-08002B2CF9AE}" pid="6" name="LocalizationTags">
    <vt:lpwstr/>
  </property>
  <property fmtid="{D5CDD505-2E9C-101B-9397-08002B2CF9AE}" pid="7" name="ScenarioTags">
    <vt:lpwstr/>
  </property>
  <property fmtid="{D5CDD505-2E9C-101B-9397-08002B2CF9AE}" pid="8" name="CampaignTags">
    <vt:lpwstr/>
  </property>
  <property fmtid="{D5CDD505-2E9C-101B-9397-08002B2CF9AE}" pid="9" name="Order">
    <vt:r8>12803100</vt:r8>
  </property>
  <property fmtid="{D5CDD505-2E9C-101B-9397-08002B2CF9AE}" pid="10" name="HiddenCategoryTags">
    <vt:lpwstr/>
  </property>
  <property fmtid="{D5CDD505-2E9C-101B-9397-08002B2CF9AE}" pid="11" name="ImageGenStatus">
    <vt:i4>0</vt:i4>
  </property>
  <property fmtid="{D5CDD505-2E9C-101B-9397-08002B2CF9AE}" pid="12" name="CategoryTags">
    <vt:lpwstr/>
  </property>
  <property fmtid="{D5CDD505-2E9C-101B-9397-08002B2CF9AE}" pid="13" name="Applications">
    <vt:lpwstr/>
  </property>
  <property fmtid="{D5CDD505-2E9C-101B-9397-08002B2CF9AE}" pid="14" name="LocMarketGroupTiers">
    <vt:lpwstr>,t:Tier 1,t:Tier 2,t:Tier 3,</vt:lpwstr>
  </property>
</Properties>
</file>