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7" r:id="rId4"/>
  </p:sldMasterIdLst>
  <p:notesMasterIdLst>
    <p:notesMasterId r:id="rId14"/>
  </p:notesMasterIdLst>
  <p:sldIdLst>
    <p:sldId id="256" r:id="rId5"/>
    <p:sldId id="261" r:id="rId6"/>
    <p:sldId id="290" r:id="rId7"/>
    <p:sldId id="309" r:id="rId8"/>
    <p:sldId id="313" r:id="rId9"/>
    <p:sldId id="314" r:id="rId10"/>
    <p:sldId id="322" r:id="rId11"/>
    <p:sldId id="327" r:id="rId12"/>
    <p:sldId id="278" r:id="rId13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E9AD"/>
    <a:srgbClr val="B9EDFF"/>
    <a:srgbClr val="B3E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D0B95EF-FDB1-420C-AFF2-26E8B81BE311}" v="65" dt="2026-02-11T06:01:37.6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밝은 스타일 2 - 강조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301B821-A1FF-4177-AEE7-76D212191A09}" styleName="보통 스타일 1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75DCB02-9BB8-47FD-8907-85C794F793BA}" styleName="테마 스타일 1 - 강조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1E171933-4619-4E11-9A3F-F7608DF75F80}" styleName="보통 스타일 1 - 강조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0A1B5D5-9B99-4C35-A422-299274C87663}" styleName="보통 스타일 1 - 강조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8D230F3-CF80-4859-8CE7-A43EE81993B5}" styleName="밝은 스타일 1 - 강조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69" autoAdjust="0"/>
    <p:restoredTop sz="96336" autoAdjust="0"/>
  </p:normalViewPr>
  <p:slideViewPr>
    <p:cSldViewPr>
      <p:cViewPr varScale="1">
        <p:scale>
          <a:sx n="107" d="100"/>
          <a:sy n="107" d="100"/>
        </p:scale>
        <p:origin x="9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ung yoon" userId="91498ed6ae028579" providerId="LiveId" clId="{9C0A59D4-9A4E-4869-A37E-C7E1C3EAE03D}"/>
    <pc:docChg chg="undo custSel modSld">
      <pc:chgData name="young yoon" userId="91498ed6ae028579" providerId="LiveId" clId="{9C0A59D4-9A4E-4869-A37E-C7E1C3EAE03D}" dt="2026-02-11T06:02:59.096" v="147" actId="14100"/>
      <pc:docMkLst>
        <pc:docMk/>
      </pc:docMkLst>
      <pc:sldChg chg="modSp mod">
        <pc:chgData name="young yoon" userId="91498ed6ae028579" providerId="LiveId" clId="{9C0A59D4-9A4E-4869-A37E-C7E1C3EAE03D}" dt="2026-02-11T06:02:59.096" v="147" actId="14100"/>
        <pc:sldMkLst>
          <pc:docMk/>
          <pc:sldMk cId="658184558" sldId="309"/>
        </pc:sldMkLst>
        <pc:picChg chg="mod">
          <ac:chgData name="young yoon" userId="91498ed6ae028579" providerId="LiveId" clId="{9C0A59D4-9A4E-4869-A37E-C7E1C3EAE03D}" dt="2026-02-11T06:02:13.146" v="138" actId="14100"/>
          <ac:picMkLst>
            <pc:docMk/>
            <pc:sldMk cId="658184558" sldId="309"/>
            <ac:picMk id="14" creationId="{2EFFFA85-7CA6-7582-C119-2B21C5D4FB3A}"/>
          </ac:picMkLst>
        </pc:picChg>
        <pc:cxnChg chg="mod">
          <ac:chgData name="young yoon" userId="91498ed6ae028579" providerId="LiveId" clId="{9C0A59D4-9A4E-4869-A37E-C7E1C3EAE03D}" dt="2026-02-11T06:02:45.198" v="145" actId="14100"/>
          <ac:cxnSpMkLst>
            <pc:docMk/>
            <pc:sldMk cId="658184558" sldId="309"/>
            <ac:cxnSpMk id="19" creationId="{DB577CB3-90F4-C792-2BEA-16BE69F8D378}"/>
          </ac:cxnSpMkLst>
        </pc:cxnChg>
        <pc:cxnChg chg="mod">
          <ac:chgData name="young yoon" userId="91498ed6ae028579" providerId="LiveId" clId="{9C0A59D4-9A4E-4869-A37E-C7E1C3EAE03D}" dt="2026-02-11T06:02:40.808" v="144" actId="14100"/>
          <ac:cxnSpMkLst>
            <pc:docMk/>
            <pc:sldMk cId="658184558" sldId="309"/>
            <ac:cxnSpMk id="20" creationId="{731CFE23-C8DF-89BA-8A70-66BC54C59220}"/>
          </ac:cxnSpMkLst>
        </pc:cxnChg>
        <pc:cxnChg chg="mod">
          <ac:chgData name="young yoon" userId="91498ed6ae028579" providerId="LiveId" clId="{9C0A59D4-9A4E-4869-A37E-C7E1C3EAE03D}" dt="2026-02-11T06:02:32.300" v="143" actId="14100"/>
          <ac:cxnSpMkLst>
            <pc:docMk/>
            <pc:sldMk cId="658184558" sldId="309"/>
            <ac:cxnSpMk id="21" creationId="{83F5300E-D3BE-2BF4-FAF8-45276C63899F}"/>
          </ac:cxnSpMkLst>
        </pc:cxnChg>
        <pc:cxnChg chg="mod">
          <ac:chgData name="young yoon" userId="91498ed6ae028579" providerId="LiveId" clId="{9C0A59D4-9A4E-4869-A37E-C7E1C3EAE03D}" dt="2026-02-11T06:02:54.018" v="146" actId="14100"/>
          <ac:cxnSpMkLst>
            <pc:docMk/>
            <pc:sldMk cId="658184558" sldId="309"/>
            <ac:cxnSpMk id="23" creationId="{90EF262C-8E4C-C063-6C1A-99CD161B80E4}"/>
          </ac:cxnSpMkLst>
        </pc:cxnChg>
        <pc:cxnChg chg="mod">
          <ac:chgData name="young yoon" userId="91498ed6ae028579" providerId="LiveId" clId="{9C0A59D4-9A4E-4869-A37E-C7E1C3EAE03D}" dt="2026-02-11T06:02:59.096" v="147" actId="14100"/>
          <ac:cxnSpMkLst>
            <pc:docMk/>
            <pc:sldMk cId="658184558" sldId="309"/>
            <ac:cxnSpMk id="27" creationId="{E47369A5-E6D8-1232-5376-E2D7B8280C03}"/>
          </ac:cxnSpMkLst>
        </pc:cxnChg>
      </pc:sldChg>
      <pc:sldChg chg="modSp mod">
        <pc:chgData name="young yoon" userId="91498ed6ae028579" providerId="LiveId" clId="{9C0A59D4-9A4E-4869-A37E-C7E1C3EAE03D}" dt="2026-02-11T04:36:04.978" v="22" actId="1076"/>
        <pc:sldMkLst>
          <pc:docMk/>
          <pc:sldMk cId="730160861" sldId="313"/>
        </pc:sldMkLst>
        <pc:picChg chg="mod">
          <ac:chgData name="young yoon" userId="91498ed6ae028579" providerId="LiveId" clId="{9C0A59D4-9A4E-4869-A37E-C7E1C3EAE03D}" dt="2026-02-11T04:36:04.978" v="22" actId="1076"/>
          <ac:picMkLst>
            <pc:docMk/>
            <pc:sldMk cId="730160861" sldId="313"/>
            <ac:picMk id="9" creationId="{0A37E82F-BEB0-9F52-60C8-68CC83EE43FC}"/>
          </ac:picMkLst>
        </pc:picChg>
      </pc:sldChg>
      <pc:sldChg chg="addSp delSp modSp mod">
        <pc:chgData name="young yoon" userId="91498ed6ae028579" providerId="LiveId" clId="{9C0A59D4-9A4E-4869-A37E-C7E1C3EAE03D}" dt="2026-02-11T04:34:24.885" v="19" actId="478"/>
        <pc:sldMkLst>
          <pc:docMk/>
          <pc:sldMk cId="4090730028" sldId="314"/>
        </pc:sldMkLst>
        <pc:picChg chg="add del mod">
          <ac:chgData name="young yoon" userId="91498ed6ae028579" providerId="LiveId" clId="{9C0A59D4-9A4E-4869-A37E-C7E1C3EAE03D}" dt="2026-02-11T04:34:24.885" v="19" actId="478"/>
          <ac:picMkLst>
            <pc:docMk/>
            <pc:sldMk cId="4090730028" sldId="314"/>
            <ac:picMk id="19" creationId="{9B3FC2E7-42A1-F9E2-9A13-E737CE231EDD}"/>
          </ac:picMkLst>
        </pc:picChg>
      </pc:sldChg>
      <pc:sldChg chg="addSp modSp mod modAnim">
        <pc:chgData name="young yoon" userId="91498ed6ae028579" providerId="LiveId" clId="{9C0A59D4-9A4E-4869-A37E-C7E1C3EAE03D}" dt="2026-02-11T05:55:40.074" v="120" actId="1076"/>
        <pc:sldMkLst>
          <pc:docMk/>
          <pc:sldMk cId="658888615" sldId="322"/>
        </pc:sldMkLst>
        <pc:spChg chg="add mod">
          <ac:chgData name="young yoon" userId="91498ed6ae028579" providerId="LiveId" clId="{9C0A59D4-9A4E-4869-A37E-C7E1C3EAE03D}" dt="2026-02-11T05:45:43.771" v="110" actId="207"/>
          <ac:spMkLst>
            <pc:docMk/>
            <pc:sldMk cId="658888615" sldId="322"/>
            <ac:spMk id="5" creationId="{2257EB05-08DC-5465-D4A6-802A72071DC6}"/>
          </ac:spMkLst>
        </pc:spChg>
        <pc:spChg chg="mod">
          <ac:chgData name="young yoon" userId="91498ed6ae028579" providerId="LiveId" clId="{9C0A59D4-9A4E-4869-A37E-C7E1C3EAE03D}" dt="2026-02-11T05:45:43.771" v="110" actId="207"/>
          <ac:spMkLst>
            <pc:docMk/>
            <pc:sldMk cId="658888615" sldId="322"/>
            <ac:spMk id="11" creationId="{53842B51-81B4-CA5D-96F2-D951DE0DBEBD}"/>
          </ac:spMkLst>
        </pc:spChg>
        <pc:spChg chg="mod">
          <ac:chgData name="young yoon" userId="91498ed6ae028579" providerId="LiveId" clId="{9C0A59D4-9A4E-4869-A37E-C7E1C3EAE03D}" dt="2026-02-11T05:45:43.771" v="110" actId="207"/>
          <ac:spMkLst>
            <pc:docMk/>
            <pc:sldMk cId="658888615" sldId="322"/>
            <ac:spMk id="12" creationId="{741F52DD-2847-B8E9-C569-7942E426D923}"/>
          </ac:spMkLst>
        </pc:spChg>
        <pc:spChg chg="mod">
          <ac:chgData name="young yoon" userId="91498ed6ae028579" providerId="LiveId" clId="{9C0A59D4-9A4E-4869-A37E-C7E1C3EAE03D}" dt="2026-02-11T05:55:40.074" v="120" actId="1076"/>
          <ac:spMkLst>
            <pc:docMk/>
            <pc:sldMk cId="658888615" sldId="322"/>
            <ac:spMk id="13" creationId="{CE0DFA74-6A05-B65B-124E-772CA5979361}"/>
          </ac:spMkLst>
        </pc:spChg>
        <pc:spChg chg="mod">
          <ac:chgData name="young yoon" userId="91498ed6ae028579" providerId="LiveId" clId="{9C0A59D4-9A4E-4869-A37E-C7E1C3EAE03D}" dt="2026-02-11T05:55:13.289" v="119" actId="1076"/>
          <ac:spMkLst>
            <pc:docMk/>
            <pc:sldMk cId="658888615" sldId="322"/>
            <ac:spMk id="14" creationId="{A2D4501C-E870-33F9-8944-C5433EA82048}"/>
          </ac:spMkLst>
        </pc:spChg>
        <pc:spChg chg="mod">
          <ac:chgData name="young yoon" userId="91498ed6ae028579" providerId="LiveId" clId="{9C0A59D4-9A4E-4869-A37E-C7E1C3EAE03D}" dt="2026-02-11T05:45:43.771" v="110" actId="207"/>
          <ac:spMkLst>
            <pc:docMk/>
            <pc:sldMk cId="658888615" sldId="322"/>
            <ac:spMk id="16" creationId="{430600DE-0776-2CD7-1B2F-2C5747F716CF}"/>
          </ac:spMkLst>
        </pc:spChg>
      </pc:sldChg>
      <pc:sldChg chg="modSp mod modAnim">
        <pc:chgData name="young yoon" userId="91498ed6ae028579" providerId="LiveId" clId="{9C0A59D4-9A4E-4869-A37E-C7E1C3EAE03D}" dt="2026-02-11T06:01:48.845" v="137" actId="14100"/>
        <pc:sldMkLst>
          <pc:docMk/>
          <pc:sldMk cId="1802929492" sldId="327"/>
        </pc:sldMkLst>
        <pc:spChg chg="mod">
          <ac:chgData name="young yoon" userId="91498ed6ae028579" providerId="LiveId" clId="{9C0A59D4-9A4E-4869-A37E-C7E1C3EAE03D}" dt="2026-02-11T06:01:48.845" v="137" actId="14100"/>
          <ac:spMkLst>
            <pc:docMk/>
            <pc:sldMk cId="1802929492" sldId="327"/>
            <ac:spMk id="4" creationId="{3D8CBBBD-434A-C5C3-506B-B02935F65051}"/>
          </ac:spMkLst>
        </pc:spChg>
        <pc:spChg chg="mod">
          <ac:chgData name="young yoon" userId="91498ed6ae028579" providerId="LiveId" clId="{9C0A59D4-9A4E-4869-A37E-C7E1C3EAE03D}" dt="2026-02-11T06:01:22.982" v="134" actId="123"/>
          <ac:spMkLst>
            <pc:docMk/>
            <pc:sldMk cId="1802929492" sldId="327"/>
            <ac:spMk id="12" creationId="{A2B021B2-0849-7313-4842-AB1EE3863884}"/>
          </ac:spMkLst>
        </pc:spChg>
        <pc:picChg chg="mod">
          <ac:chgData name="young yoon" userId="91498ed6ae028579" providerId="LiveId" clId="{9C0A59D4-9A4E-4869-A37E-C7E1C3EAE03D}" dt="2026-02-11T05:59:22.375" v="121" actId="14100"/>
          <ac:picMkLst>
            <pc:docMk/>
            <pc:sldMk cId="1802929492" sldId="327"/>
            <ac:picMk id="11" creationId="{057BC21F-4367-1C3D-C072-4F41F3EE8CB3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FCB31F6-2FEA-4AF6-A608-EFC2F92AFC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3660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1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2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270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980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ko-KR" altLang="en-US" noProof="0"/>
              <a:t>마스터 제목 스타일 편집</a:t>
            </a:r>
            <a:endParaRPr lang="en-US" noProof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ko-KR" altLang="en-US" noProof="0"/>
              <a:t>클릭하여 마스터 부제목 스타일 편집</a:t>
            </a:r>
            <a:endParaRPr lang="en-US" noProof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A86BE39-BE3A-48C1-A045-FD1AD5F5130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6392" name="Rectangle 8" descr="Gold bar"/>
          <p:cNvSpPr>
            <a:spLocks noChangeArrowheads="1"/>
          </p:cNvSpPr>
          <p:nvPr/>
        </p:nvSpPr>
        <p:spPr bwMode="auto">
          <a:xfrm>
            <a:off x="228600" y="2889250"/>
            <a:ext cx="2870200" cy="2016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 descr="Orange bar"/>
          <p:cNvSpPr>
            <a:spLocks noChangeArrowheads="1"/>
          </p:cNvSpPr>
          <p:nvPr/>
        </p:nvSpPr>
        <p:spPr bwMode="auto">
          <a:xfrm>
            <a:off x="3098800" y="2889250"/>
            <a:ext cx="2870200" cy="2016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Rectangle 10" descr="Slate bar"/>
          <p:cNvSpPr>
            <a:spLocks noChangeArrowheads="1"/>
          </p:cNvSpPr>
          <p:nvPr/>
        </p:nvSpPr>
        <p:spPr bwMode="auto">
          <a:xfrm>
            <a:off x="5969000" y="2889250"/>
            <a:ext cx="2870200" cy="20161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F928C-1304-4FCF-B1FE-E58E659C20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2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BF457-1B89-4FB8-B5B6-2396275BD8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1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6290E6F-4E3F-41C2-8AB3-35077E51D9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43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제목, 텍스트 및 클립 아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r>
              <a:rPr lang="ko-KR" altLang="en-US"/>
              <a:t>온라인 이미지를 추가하려면 아이콘을 클릭하세요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A41DC2D-CE22-4452-9330-733326E99D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927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D15D-A852-4CD8-9A3A-849FE3857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AD331-EFAC-41D9-9F12-FD8D4C8312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20379-1FF7-439A-909F-B9047C7E4C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41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A7283-45F0-4CF9-ACA0-2CA7741825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9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4388-AEAC-466B-9ED3-FD44F0FA8A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9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59A81-AC6A-4000-B556-C65FD00780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7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0CFC6-C2D9-443C-A7CF-290065ED62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3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B324D-0E9B-4FB3-82FE-512DFC8E60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8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38A4918-E4C7-4C66-94BB-F06A3F6B590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5367" name="Rectangle 7" descr="Gold bar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Rectangle 9" descr="Orange bar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70" name="Rectangle 10" descr="Slate bar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1A7B8490-CBB2-9559-B354-527AE5E73F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980728"/>
            <a:ext cx="7772400" cy="1400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5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ko-KR" altLang="en-US" sz="30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나의 꿈을 찾아가는 </a:t>
            </a:r>
            <a:br>
              <a:rPr lang="en-US" altLang="ko-KR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</a:br>
            <a:r>
              <a:rPr lang="ko-KR" altLang="en-US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 탐색 워크북</a:t>
            </a:r>
            <a:endParaRPr lang="ko-KR" altLang="en-US" kern="0" dirty="0">
              <a:ea typeface="굴림" charset="-127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80728"/>
            <a:ext cx="7772400" cy="1400274"/>
          </a:xfrm>
        </p:spPr>
        <p:txBody>
          <a:bodyPr/>
          <a:lstStyle/>
          <a:p>
            <a:pPr algn="l"/>
            <a:r>
              <a:rPr lang="en-US" altLang="ko-KR" sz="60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Ⅲ.</a:t>
            </a:r>
            <a:r>
              <a:rPr lang="en-US" altLang="ko-KR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</a:t>
            </a:r>
            <a:r>
              <a:rPr lang="ko-KR" altLang="en-US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 설계와 실천</a:t>
            </a:r>
            <a:endParaRPr lang="ko-KR" altLang="en-US" sz="5400" dirty="0">
              <a:ea typeface="굴림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2" name="TextBox 3">
            <a:extLst>
              <a:ext uri="{FF2B5EF4-FFF2-40B4-BE49-F238E27FC236}">
                <a16:creationId xmlns:a16="http://schemas.microsoft.com/office/drawing/2014/main" id="{1A850F58-4492-D509-7620-73AFA0445603}"/>
              </a:ext>
            </a:extLst>
          </p:cNvPr>
          <p:cNvSpPr txBox="1"/>
          <p:nvPr/>
        </p:nvSpPr>
        <p:spPr>
          <a:xfrm>
            <a:off x="1561023" y="3284984"/>
            <a:ext cx="6576207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altLang="ko-KR" sz="2500" b="1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29 </a:t>
            </a:r>
            <a:r>
              <a:rPr lang="ko-KR" altLang="en-US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고등학교의 선택 중심 교육과정 설계하기</a:t>
            </a:r>
            <a:endParaRPr lang="ko-KR" altLang="en-US" sz="25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70622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43647" y="32842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65454" y="2168754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2" y="139069"/>
            <a:ext cx="8068155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29_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고등학교 선택 중심 교육과정 설계하기</a:t>
            </a:r>
            <a:endParaRPr lang="en-US" altLang="ko-KR" sz="2600" b="1" dirty="0">
              <a:solidFill>
                <a:srgbClr val="FFFF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1052826" y="1003375"/>
            <a:ext cx="771076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ko-KR" altLang="en-US" sz="2000" b="1" i="0" u="none" strike="noStrike" baseline="0" dirty="0">
                <a:latin typeface="+mn-ea"/>
              </a:rPr>
              <a:t>고등학교 교과 편제표</a:t>
            </a:r>
            <a:r>
              <a:rPr lang="en-US" altLang="ko-KR" sz="2000" b="1" i="0" u="none" strike="noStrike" baseline="0" dirty="0">
                <a:latin typeface="+mn-ea"/>
              </a:rPr>
              <a:t>(</a:t>
            </a:r>
            <a:r>
              <a:rPr lang="ko-KR" altLang="en-US" sz="2000" b="1" i="0" u="none" strike="noStrike" baseline="0" dirty="0">
                <a:latin typeface="+mn-ea"/>
              </a:rPr>
              <a:t>보통 교과</a:t>
            </a:r>
            <a:r>
              <a:rPr lang="en-US" altLang="ko-KR" sz="2000" b="1" i="0" u="none" strike="noStrike" baseline="0" dirty="0">
                <a:latin typeface="+mn-ea"/>
              </a:rPr>
              <a:t>/</a:t>
            </a:r>
            <a:r>
              <a:rPr lang="ko-KR" altLang="en-US" sz="2000" b="1" i="0" u="none" strike="noStrike" baseline="0" dirty="0">
                <a:latin typeface="+mn-ea"/>
              </a:rPr>
              <a:t>전문 교과</a:t>
            </a:r>
            <a:r>
              <a:rPr lang="en-US" altLang="ko-KR" sz="2000" b="1" i="0" u="none" strike="noStrike" baseline="0" dirty="0">
                <a:latin typeface="+mn-ea"/>
              </a:rPr>
              <a:t>)</a:t>
            </a:r>
            <a:r>
              <a:rPr lang="ko-KR" altLang="en-US" sz="2000" b="1" i="0" u="none" strike="noStrike" baseline="0" dirty="0">
                <a:latin typeface="+mn-ea"/>
              </a:rPr>
              <a:t>를 참고하여 내가 공부하고 싶은 교과를 있는 대로 적어 보자</a:t>
            </a:r>
            <a:r>
              <a:rPr lang="en-US" altLang="ko-KR" sz="2000" b="1" i="0" u="none" strike="noStrike" baseline="0" dirty="0">
                <a:latin typeface="+mn-ea"/>
              </a:rPr>
              <a:t>. </a:t>
            </a:r>
            <a:r>
              <a:rPr lang="en-US" altLang="ko-KR" sz="2000" i="0" u="none" strike="noStrike" baseline="0" dirty="0">
                <a:latin typeface="+mn-ea"/>
              </a:rPr>
              <a:t>(</a:t>
            </a:r>
            <a:r>
              <a:rPr lang="ko-KR" altLang="en-US" sz="2000" i="0" u="none" strike="noStrike" baseline="0" dirty="0">
                <a:latin typeface="+mn-ea"/>
              </a:rPr>
              <a:t>부록 </a:t>
            </a:r>
            <a:r>
              <a:rPr lang="en-US" altLang="ko-KR" sz="2000" i="0" u="none" strike="noStrike" baseline="0" dirty="0">
                <a:latin typeface="+mn-ea"/>
              </a:rPr>
              <a:t>156~159</a:t>
            </a:r>
            <a:r>
              <a:rPr lang="ko-KR" altLang="en-US" sz="2000" i="0" u="none" strike="noStrike" baseline="0" dirty="0">
                <a:latin typeface="+mn-ea"/>
              </a:rPr>
              <a:t>쪽 참고</a:t>
            </a:r>
            <a:r>
              <a:rPr lang="en-US" altLang="ko-KR" sz="2000" i="0" u="none" strike="noStrike" baseline="0" dirty="0">
                <a:latin typeface="+mn-ea"/>
              </a:rPr>
              <a:t>)</a:t>
            </a:r>
            <a:endParaRPr lang="en-US" altLang="ko-KR" sz="2000" spc="-20" dirty="0">
              <a:latin typeface="+mn-ea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698E06BC-0F78-492B-F920-DB9821622646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8E1A8422-DC49-A5FD-0603-17E383685F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650907"/>
              </p:ext>
            </p:extLst>
          </p:nvPr>
        </p:nvGraphicFramePr>
        <p:xfrm>
          <a:off x="940145" y="2103777"/>
          <a:ext cx="7710766" cy="413729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07793">
                  <a:extLst>
                    <a:ext uri="{9D8B030D-6E8A-4147-A177-3AD203B41FA5}">
                      <a16:colId xmlns:a16="http://schemas.microsoft.com/office/drawing/2014/main" val="3584503322"/>
                    </a:ext>
                  </a:extLst>
                </a:gridCol>
                <a:gridCol w="1426658">
                  <a:extLst>
                    <a:ext uri="{9D8B030D-6E8A-4147-A177-3AD203B41FA5}">
                      <a16:colId xmlns:a16="http://schemas.microsoft.com/office/drawing/2014/main" val="3922706655"/>
                    </a:ext>
                  </a:extLst>
                </a:gridCol>
                <a:gridCol w="5476315">
                  <a:extLst>
                    <a:ext uri="{9D8B030D-6E8A-4147-A177-3AD203B41FA5}">
                      <a16:colId xmlns:a16="http://schemas.microsoft.com/office/drawing/2014/main" val="3609438"/>
                    </a:ext>
                  </a:extLst>
                </a:gridCol>
              </a:tblGrid>
              <a:tr h="619983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>
                          <a:solidFill>
                            <a:schemeClr val="tx1"/>
                          </a:solidFill>
                        </a:rPr>
                        <a:t>보통 교과</a:t>
                      </a: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>
                          <a:solidFill>
                            <a:schemeClr val="tx1"/>
                          </a:solidFill>
                        </a:rPr>
                        <a:t>일반 선택</a:t>
                      </a: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solidFill>
                      <a:schemeClr val="accent3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4852896"/>
                  </a:ext>
                </a:extLst>
              </a:tr>
              <a:tr h="776146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dirty="0"/>
                    </a:p>
                  </a:txBody>
                  <a:tcP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chemeClr val="tx1"/>
                          </a:solidFill>
                        </a:rPr>
                        <a:t>진로 선택</a:t>
                      </a: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solidFill>
                      <a:schemeClr val="accent3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8851001"/>
                  </a:ext>
                </a:extLst>
              </a:tr>
              <a:tr h="8899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chemeClr val="tx1"/>
                          </a:solidFill>
                        </a:rPr>
                        <a:t>융합 선택</a:t>
                      </a: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solidFill>
                      <a:schemeClr val="accent3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4341956"/>
                  </a:ext>
                </a:extLst>
              </a:tr>
              <a:tr h="925616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chemeClr val="tx1"/>
                          </a:solidFill>
                        </a:rPr>
                        <a:t>전문 교과</a:t>
                      </a: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chemeClr val="tx1"/>
                          </a:solidFill>
                        </a:rPr>
                        <a:t>전문 공통</a:t>
                      </a: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solidFill>
                      <a:schemeClr val="accent3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5057796"/>
                  </a:ext>
                </a:extLst>
              </a:tr>
              <a:tr h="925616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chemeClr val="tx1"/>
                          </a:solidFill>
                        </a:rPr>
                        <a:t>전공 일반</a:t>
                      </a: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solidFill>
                      <a:schemeClr val="accent3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00825"/>
                  </a:ext>
                </a:extLst>
              </a:tr>
            </a:tbl>
          </a:graphicData>
        </a:graphic>
      </p:graphicFrame>
      <p:sp>
        <p:nvSpPr>
          <p:cNvPr id="9" name="모서리가 둥근 직사각형 37">
            <a:extLst>
              <a:ext uri="{FF2B5EF4-FFF2-40B4-BE49-F238E27FC236}">
                <a16:creationId xmlns:a16="http://schemas.microsoft.com/office/drawing/2014/main" id="{3FDDCB9C-89ED-A535-7F90-181D4B266F50}"/>
              </a:ext>
            </a:extLst>
          </p:cNvPr>
          <p:cNvSpPr/>
          <p:nvPr/>
        </p:nvSpPr>
        <p:spPr bwMode="auto">
          <a:xfrm>
            <a:off x="7788905" y="1603296"/>
            <a:ext cx="785827" cy="428628"/>
          </a:xfrm>
          <a:prstGeom prst="roundRect">
            <a:avLst/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1F3C8624-C2BA-8F61-7193-AD6F7FFA125D}"/>
              </a:ext>
            </a:extLst>
          </p:cNvPr>
          <p:cNvSpPr txBox="1">
            <a:spLocks/>
          </p:cNvSpPr>
          <p:nvPr/>
        </p:nvSpPr>
        <p:spPr bwMode="auto">
          <a:xfrm>
            <a:off x="3248653" y="2240986"/>
            <a:ext cx="477956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dirty="0">
                <a:solidFill>
                  <a:srgbClr val="FF0000"/>
                </a:solidFill>
              </a:rPr>
              <a:t>독서와 작문</a:t>
            </a:r>
            <a:r>
              <a:rPr lang="en-US" altLang="ko-KR" dirty="0">
                <a:solidFill>
                  <a:srgbClr val="FF0000"/>
                </a:solidFill>
              </a:rPr>
              <a:t>, </a:t>
            </a:r>
            <a:r>
              <a:rPr lang="ko-KR" altLang="en-US" dirty="0">
                <a:solidFill>
                  <a:srgbClr val="FF0000"/>
                </a:solidFill>
              </a:rPr>
              <a:t>문학</a:t>
            </a:r>
            <a:r>
              <a:rPr lang="en-US" altLang="ko-KR" dirty="0">
                <a:solidFill>
                  <a:srgbClr val="FF0000"/>
                </a:solidFill>
              </a:rPr>
              <a:t>, </a:t>
            </a:r>
            <a:r>
              <a:rPr lang="ko-KR" altLang="en-US" dirty="0">
                <a:solidFill>
                  <a:srgbClr val="FF0000"/>
                </a:solidFill>
              </a:rPr>
              <a:t>사회와 음악 </a:t>
            </a:r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5921B4C9-FB2A-530C-595E-251395B6EBCE}"/>
              </a:ext>
            </a:extLst>
          </p:cNvPr>
          <p:cNvSpPr txBox="1">
            <a:spLocks/>
          </p:cNvSpPr>
          <p:nvPr/>
        </p:nvSpPr>
        <p:spPr bwMode="auto">
          <a:xfrm>
            <a:off x="3266787" y="2894283"/>
            <a:ext cx="456515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dirty="0">
                <a:solidFill>
                  <a:srgbClr val="FF0000"/>
                </a:solidFill>
              </a:rPr>
              <a:t>문학과 영상</a:t>
            </a:r>
            <a:r>
              <a:rPr lang="en-US" altLang="ko-KR" dirty="0">
                <a:solidFill>
                  <a:srgbClr val="FF0000"/>
                </a:solidFill>
              </a:rPr>
              <a:t>, </a:t>
            </a:r>
            <a:r>
              <a:rPr lang="ko-KR" altLang="en-US" dirty="0">
                <a:solidFill>
                  <a:srgbClr val="FF0000"/>
                </a:solidFill>
              </a:rPr>
              <a:t>영미 문학 읽기 </a:t>
            </a:r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5667D6BA-B2A0-12AA-CCD5-229450C129A2}"/>
              </a:ext>
            </a:extLst>
          </p:cNvPr>
          <p:cNvSpPr txBox="1">
            <a:spLocks/>
          </p:cNvSpPr>
          <p:nvPr/>
        </p:nvSpPr>
        <p:spPr bwMode="auto">
          <a:xfrm>
            <a:off x="3248653" y="3646163"/>
            <a:ext cx="518101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pc="-150" dirty="0">
                <a:solidFill>
                  <a:srgbClr val="FF0000"/>
                </a:solidFill>
              </a:rPr>
              <a:t>독서 토론과 글쓰기</a:t>
            </a:r>
            <a:r>
              <a:rPr lang="en-US" altLang="ko-KR" spc="-150" dirty="0">
                <a:solidFill>
                  <a:srgbClr val="FF0000"/>
                </a:solidFill>
              </a:rPr>
              <a:t>, </a:t>
            </a:r>
            <a:r>
              <a:rPr lang="ko-KR" altLang="en-US" spc="-150" dirty="0">
                <a:solidFill>
                  <a:srgbClr val="FF0000"/>
                </a:solidFill>
              </a:rPr>
              <a:t>금융과 경제생활</a:t>
            </a:r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F67B2E09-086C-BADC-6DED-9002A9A35FD4}"/>
              </a:ext>
            </a:extLst>
          </p:cNvPr>
          <p:cNvSpPr txBox="1">
            <a:spLocks/>
          </p:cNvSpPr>
          <p:nvPr/>
        </p:nvSpPr>
        <p:spPr bwMode="auto">
          <a:xfrm>
            <a:off x="3266787" y="4606738"/>
            <a:ext cx="488594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dirty="0">
                <a:solidFill>
                  <a:srgbClr val="FF0000"/>
                </a:solidFill>
              </a:rPr>
              <a:t>성공적인 직업생활</a:t>
            </a:r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6895689D-B4A9-BDF3-0AD5-E0A05979E1C8}"/>
              </a:ext>
            </a:extLst>
          </p:cNvPr>
          <p:cNvSpPr txBox="1">
            <a:spLocks/>
          </p:cNvSpPr>
          <p:nvPr/>
        </p:nvSpPr>
        <p:spPr bwMode="auto">
          <a:xfrm>
            <a:off x="3206034" y="5549791"/>
            <a:ext cx="540444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pc="-150" dirty="0">
                <a:solidFill>
                  <a:srgbClr val="FF0000"/>
                </a:solidFill>
              </a:rPr>
              <a:t>문화 콘텐츠 산업 일반</a:t>
            </a:r>
            <a:r>
              <a:rPr lang="en-US" altLang="ko-KR" spc="-150" dirty="0">
                <a:solidFill>
                  <a:srgbClr val="FF0000"/>
                </a:solidFill>
              </a:rPr>
              <a:t>, </a:t>
            </a:r>
            <a:r>
              <a:rPr lang="ko-KR" altLang="en-US" spc="-150" dirty="0">
                <a:solidFill>
                  <a:srgbClr val="FF0000"/>
                </a:solidFill>
              </a:rPr>
              <a:t>영상 제작 기초</a:t>
            </a:r>
            <a:r>
              <a:rPr lang="en-US" altLang="ko-KR" spc="-150" dirty="0">
                <a:solidFill>
                  <a:srgbClr val="FF0000"/>
                </a:solidFill>
              </a:rPr>
              <a:t> </a:t>
            </a:r>
            <a:endParaRPr lang="ko-KR" altLang="en-US" spc="-150" dirty="0">
              <a:solidFill>
                <a:srgbClr val="FF0000"/>
              </a:solidFill>
            </a:endParaRPr>
          </a:p>
        </p:txBody>
      </p:sp>
      <p:pic>
        <p:nvPicPr>
          <p:cNvPr id="13" name="그림 1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2475920-5F3B-3C60-04F0-51A8A3ECEB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56" y="6310624"/>
            <a:ext cx="360040" cy="358598"/>
          </a:xfrm>
          <a:prstGeom prst="rect">
            <a:avLst/>
          </a:prstGeom>
        </p:spPr>
      </p:pic>
      <p:graphicFrame>
        <p:nvGraphicFramePr>
          <p:cNvPr id="14" name="표 13">
            <a:extLst>
              <a:ext uri="{FF2B5EF4-FFF2-40B4-BE49-F238E27FC236}">
                <a16:creationId xmlns:a16="http://schemas.microsoft.com/office/drawing/2014/main" id="{2585B9D9-775D-B138-6BB7-E64192E6E4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650907"/>
              </p:ext>
            </p:extLst>
          </p:nvPr>
        </p:nvGraphicFramePr>
        <p:xfrm>
          <a:off x="940145" y="2177031"/>
          <a:ext cx="7710766" cy="413729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07793">
                  <a:extLst>
                    <a:ext uri="{9D8B030D-6E8A-4147-A177-3AD203B41FA5}">
                      <a16:colId xmlns:a16="http://schemas.microsoft.com/office/drawing/2014/main" val="3584503322"/>
                    </a:ext>
                  </a:extLst>
                </a:gridCol>
                <a:gridCol w="1426658">
                  <a:extLst>
                    <a:ext uri="{9D8B030D-6E8A-4147-A177-3AD203B41FA5}">
                      <a16:colId xmlns:a16="http://schemas.microsoft.com/office/drawing/2014/main" val="3922706655"/>
                    </a:ext>
                  </a:extLst>
                </a:gridCol>
                <a:gridCol w="5476315">
                  <a:extLst>
                    <a:ext uri="{9D8B030D-6E8A-4147-A177-3AD203B41FA5}">
                      <a16:colId xmlns:a16="http://schemas.microsoft.com/office/drawing/2014/main" val="3609438"/>
                    </a:ext>
                  </a:extLst>
                </a:gridCol>
              </a:tblGrid>
              <a:tr h="619983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>
                          <a:solidFill>
                            <a:schemeClr val="tx1"/>
                          </a:solidFill>
                        </a:rPr>
                        <a:t>보통 교과</a:t>
                      </a: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>
                          <a:solidFill>
                            <a:schemeClr val="tx1"/>
                          </a:solidFill>
                        </a:rPr>
                        <a:t>일반 선택</a:t>
                      </a: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solidFill>
                      <a:schemeClr val="accent3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4852896"/>
                  </a:ext>
                </a:extLst>
              </a:tr>
              <a:tr h="776146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dirty="0"/>
                    </a:p>
                  </a:txBody>
                  <a:tcP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chemeClr val="tx1"/>
                          </a:solidFill>
                        </a:rPr>
                        <a:t>진로 선택</a:t>
                      </a: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solidFill>
                      <a:schemeClr val="accent3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8851001"/>
                  </a:ext>
                </a:extLst>
              </a:tr>
              <a:tr h="8899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chemeClr val="tx1"/>
                          </a:solidFill>
                        </a:rPr>
                        <a:t>융합 선택</a:t>
                      </a: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solidFill>
                      <a:schemeClr val="accent3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4341956"/>
                  </a:ext>
                </a:extLst>
              </a:tr>
              <a:tr h="925616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chemeClr val="tx1"/>
                          </a:solidFill>
                        </a:rPr>
                        <a:t>전문 교과</a:t>
                      </a: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chemeClr val="tx1"/>
                          </a:solidFill>
                        </a:rPr>
                        <a:t>전문 공통</a:t>
                      </a: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solidFill>
                      <a:schemeClr val="accent3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5057796"/>
                  </a:ext>
                </a:extLst>
              </a:tr>
              <a:tr h="925616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chemeClr val="tx1"/>
                          </a:solidFill>
                        </a:rPr>
                        <a:t>전공 일반</a:t>
                      </a: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solidFill>
                      <a:schemeClr val="accent3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00825"/>
                  </a:ext>
                </a:extLst>
              </a:tr>
            </a:tbl>
          </a:graphicData>
        </a:graphic>
      </p:graphicFrame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9B40A8B2-84FB-BFE1-93DE-24626D07AF02}"/>
              </a:ext>
            </a:extLst>
          </p:cNvPr>
          <p:cNvSpPr txBox="1">
            <a:spLocks/>
          </p:cNvSpPr>
          <p:nvPr/>
        </p:nvSpPr>
        <p:spPr bwMode="auto">
          <a:xfrm>
            <a:off x="3159216" y="2248420"/>
            <a:ext cx="560437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dirty="0">
                <a:solidFill>
                  <a:srgbClr val="FF0000"/>
                </a:solidFill>
              </a:rPr>
              <a:t>독서와 작문</a:t>
            </a:r>
            <a:r>
              <a:rPr lang="en-US" altLang="ko-KR" dirty="0">
                <a:solidFill>
                  <a:srgbClr val="FF0000"/>
                </a:solidFill>
              </a:rPr>
              <a:t>, </a:t>
            </a:r>
            <a:r>
              <a:rPr lang="ko-KR" altLang="en-US" dirty="0">
                <a:solidFill>
                  <a:srgbClr val="FF0000"/>
                </a:solidFill>
              </a:rPr>
              <a:t>문학</a:t>
            </a:r>
            <a:r>
              <a:rPr lang="en-US" altLang="ko-KR" dirty="0">
                <a:solidFill>
                  <a:srgbClr val="FF0000"/>
                </a:solidFill>
              </a:rPr>
              <a:t>, </a:t>
            </a:r>
            <a:r>
              <a:rPr lang="ko-KR" altLang="en-US" dirty="0">
                <a:solidFill>
                  <a:srgbClr val="FF0000"/>
                </a:solidFill>
              </a:rPr>
              <a:t>사회와 문화</a:t>
            </a:r>
            <a:r>
              <a:rPr lang="en-US" altLang="ko-KR" dirty="0">
                <a:solidFill>
                  <a:srgbClr val="FF0000"/>
                </a:solidFill>
              </a:rPr>
              <a:t>, </a:t>
            </a:r>
            <a:r>
              <a:rPr lang="ko-KR" altLang="en-US" dirty="0">
                <a:solidFill>
                  <a:srgbClr val="FF0000"/>
                </a:solidFill>
              </a:rPr>
              <a:t>음악 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5A2C43F9-4BB5-1892-A6CD-72C3A171B61E}"/>
              </a:ext>
            </a:extLst>
          </p:cNvPr>
          <p:cNvSpPr txBox="1">
            <a:spLocks/>
          </p:cNvSpPr>
          <p:nvPr/>
        </p:nvSpPr>
        <p:spPr bwMode="auto">
          <a:xfrm>
            <a:off x="3222296" y="2815166"/>
            <a:ext cx="519136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dirty="0">
                <a:solidFill>
                  <a:srgbClr val="FF0000"/>
                </a:solidFill>
              </a:rPr>
              <a:t>문학과 영상</a:t>
            </a:r>
            <a:r>
              <a:rPr lang="en-US" altLang="ko-KR" dirty="0">
                <a:solidFill>
                  <a:srgbClr val="FF0000"/>
                </a:solidFill>
              </a:rPr>
              <a:t>, </a:t>
            </a:r>
            <a:r>
              <a:rPr lang="ko-KR" altLang="en-US" dirty="0">
                <a:solidFill>
                  <a:srgbClr val="FF0000"/>
                </a:solidFill>
              </a:rPr>
              <a:t>영미 문학 읽기</a:t>
            </a:r>
            <a:r>
              <a:rPr lang="en-US" altLang="ko-KR" dirty="0">
                <a:solidFill>
                  <a:srgbClr val="FF0000"/>
                </a:solidFill>
              </a:rPr>
              <a:t>, </a:t>
            </a:r>
            <a:r>
              <a:rPr lang="ko-KR" altLang="en-US" dirty="0">
                <a:solidFill>
                  <a:srgbClr val="FF0000"/>
                </a:solidFill>
              </a:rPr>
              <a:t>인문학과 윤리 </a:t>
            </a:r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577973F3-8EBD-F72D-B8E0-7992EC406A40}"/>
              </a:ext>
            </a:extLst>
          </p:cNvPr>
          <p:cNvSpPr txBox="1">
            <a:spLocks/>
          </p:cNvSpPr>
          <p:nvPr/>
        </p:nvSpPr>
        <p:spPr bwMode="auto">
          <a:xfrm>
            <a:off x="3230714" y="3704745"/>
            <a:ext cx="534401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dirty="0">
                <a:solidFill>
                  <a:srgbClr val="FF0000"/>
                </a:solidFill>
              </a:rPr>
              <a:t>독서 토론과 글쓰기</a:t>
            </a:r>
            <a:r>
              <a:rPr lang="en-US" altLang="ko-KR" dirty="0">
                <a:solidFill>
                  <a:srgbClr val="FF0000"/>
                </a:solidFill>
              </a:rPr>
              <a:t>, </a:t>
            </a:r>
            <a:r>
              <a:rPr lang="ko-KR" altLang="en-US" dirty="0">
                <a:solidFill>
                  <a:srgbClr val="FF0000"/>
                </a:solidFill>
              </a:rPr>
              <a:t>금융과 경제생활</a:t>
            </a:r>
            <a:r>
              <a:rPr lang="en-US" altLang="ko-KR" dirty="0">
                <a:solidFill>
                  <a:srgbClr val="FF0000"/>
                </a:solidFill>
              </a:rPr>
              <a:t>, </a:t>
            </a:r>
            <a:r>
              <a:rPr lang="ko-KR" altLang="en-US" dirty="0">
                <a:solidFill>
                  <a:srgbClr val="FF0000"/>
                </a:solidFill>
              </a:rPr>
              <a:t>음악과 미디어  </a:t>
            </a:r>
          </a:p>
        </p:txBody>
      </p:sp>
      <p:sp>
        <p:nvSpPr>
          <p:cNvPr id="23" name="Text Placeholder 8">
            <a:extLst>
              <a:ext uri="{FF2B5EF4-FFF2-40B4-BE49-F238E27FC236}">
                <a16:creationId xmlns:a16="http://schemas.microsoft.com/office/drawing/2014/main" id="{AEE1677F-8D6D-FFFC-C8C3-092F62E0FD6C}"/>
              </a:ext>
            </a:extLst>
          </p:cNvPr>
          <p:cNvSpPr txBox="1">
            <a:spLocks/>
          </p:cNvSpPr>
          <p:nvPr/>
        </p:nvSpPr>
        <p:spPr bwMode="auto">
          <a:xfrm>
            <a:off x="3230715" y="4687029"/>
            <a:ext cx="519136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dirty="0">
                <a:solidFill>
                  <a:srgbClr val="FF0000"/>
                </a:solidFill>
              </a:rPr>
              <a:t>성공적인 직업생활</a:t>
            </a:r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2390A7B2-B8EF-E69F-C798-5371FE8F9D09}"/>
              </a:ext>
            </a:extLst>
          </p:cNvPr>
          <p:cNvSpPr txBox="1">
            <a:spLocks/>
          </p:cNvSpPr>
          <p:nvPr/>
        </p:nvSpPr>
        <p:spPr bwMode="auto">
          <a:xfrm>
            <a:off x="3159216" y="5439126"/>
            <a:ext cx="545126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dirty="0">
                <a:solidFill>
                  <a:srgbClr val="FF0000"/>
                </a:solidFill>
              </a:rPr>
              <a:t>문화 콘텐츠 산업 일반</a:t>
            </a:r>
            <a:r>
              <a:rPr lang="en-US" altLang="ko-KR" dirty="0">
                <a:solidFill>
                  <a:srgbClr val="FF0000"/>
                </a:solidFill>
              </a:rPr>
              <a:t>, </a:t>
            </a:r>
            <a:r>
              <a:rPr lang="ko-KR" altLang="en-US" dirty="0">
                <a:solidFill>
                  <a:srgbClr val="FF0000"/>
                </a:solidFill>
              </a:rPr>
              <a:t>영상 제작 기초</a:t>
            </a:r>
            <a:r>
              <a:rPr lang="en-US" altLang="ko-KR" dirty="0">
                <a:solidFill>
                  <a:srgbClr val="FF0000"/>
                </a:solidFill>
              </a:rPr>
              <a:t>, </a:t>
            </a:r>
            <a:r>
              <a:rPr lang="ko-KR" altLang="en-US" dirty="0">
                <a:solidFill>
                  <a:srgbClr val="FF0000"/>
                </a:solidFill>
              </a:rPr>
              <a:t>애니메이션 기초</a:t>
            </a:r>
          </a:p>
        </p:txBody>
      </p:sp>
    </p:spTree>
    <p:extLst>
      <p:ext uri="{BB962C8B-B14F-4D97-AF65-F5344CB8AC3E}">
        <p14:creationId xmlns:p14="http://schemas.microsoft.com/office/powerpoint/2010/main" val="377736190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51520" y="-2345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65454" y="2168754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2" y="139069"/>
            <a:ext cx="8068155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29_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고등학교 선택 중심 교육과정 설계하기</a:t>
            </a:r>
            <a:endParaRPr lang="en-US" altLang="ko-KR" sz="2600" b="1" dirty="0">
              <a:solidFill>
                <a:srgbClr val="FFFF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1060698" y="1003375"/>
            <a:ext cx="770289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다음은 각 계열의 대표적인 학과와 선택 과목이다</a:t>
            </a:r>
            <a:r>
              <a:rPr lang="en-US" altLang="ko-KR" sz="2000" b="1" spc="-20" dirty="0">
                <a:latin typeface="+mn-ea"/>
              </a:rPr>
              <a:t>. </a:t>
            </a:r>
            <a:r>
              <a:rPr lang="ko-KR" altLang="en-US" sz="2000" b="1" spc="-20" dirty="0">
                <a:latin typeface="+mn-ea"/>
              </a:rPr>
              <a:t>진로 연관성이 높은 것끼리 연결해 보자</a:t>
            </a:r>
            <a:r>
              <a:rPr lang="en-US" altLang="ko-KR" sz="2000" b="1" spc="-20" dirty="0">
                <a:latin typeface="+mn-ea"/>
              </a:rPr>
              <a:t>.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698E06BC-0F78-492B-F920-DB9821622646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2EFFFA85-7CA6-7582-C119-2B21C5D4FB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594" y="2036027"/>
            <a:ext cx="7847398" cy="3216791"/>
          </a:xfrm>
          <a:prstGeom prst="rect">
            <a:avLst/>
          </a:prstGeom>
        </p:spPr>
      </p:pic>
      <p:cxnSp>
        <p:nvCxnSpPr>
          <p:cNvPr id="19" name="직선 연결선 18">
            <a:extLst>
              <a:ext uri="{FF2B5EF4-FFF2-40B4-BE49-F238E27FC236}">
                <a16:creationId xmlns:a16="http://schemas.microsoft.com/office/drawing/2014/main" id="{DB577CB3-90F4-C792-2BEA-16BE69F8D378}"/>
              </a:ext>
            </a:extLst>
          </p:cNvPr>
          <p:cNvCxnSpPr>
            <a:cxnSpLocks/>
          </p:cNvCxnSpPr>
          <p:nvPr/>
        </p:nvCxnSpPr>
        <p:spPr bwMode="auto">
          <a:xfrm>
            <a:off x="2290128" y="2785176"/>
            <a:ext cx="1742320" cy="1054737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731CFE23-C8DF-89BA-8A70-66BC54C59220}"/>
              </a:ext>
            </a:extLst>
          </p:cNvPr>
          <p:cNvCxnSpPr>
            <a:cxnSpLocks/>
          </p:cNvCxnSpPr>
          <p:nvPr/>
        </p:nvCxnSpPr>
        <p:spPr bwMode="auto">
          <a:xfrm>
            <a:off x="2324684" y="3340960"/>
            <a:ext cx="1688344" cy="1010044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83F5300E-D3BE-2BF4-FAF8-45276C63899F}"/>
              </a:ext>
            </a:extLst>
          </p:cNvPr>
          <p:cNvCxnSpPr>
            <a:cxnSpLocks/>
          </p:cNvCxnSpPr>
          <p:nvPr/>
        </p:nvCxnSpPr>
        <p:spPr bwMode="auto">
          <a:xfrm>
            <a:off x="2270708" y="4930370"/>
            <a:ext cx="1742320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3" name="직선 연결선 22">
            <a:extLst>
              <a:ext uri="{FF2B5EF4-FFF2-40B4-BE49-F238E27FC236}">
                <a16:creationId xmlns:a16="http://schemas.microsoft.com/office/drawing/2014/main" id="{90EF262C-8E4C-C063-6C1A-99CD161B80E4}"/>
              </a:ext>
            </a:extLst>
          </p:cNvPr>
          <p:cNvCxnSpPr>
            <a:cxnSpLocks/>
          </p:cNvCxnSpPr>
          <p:nvPr/>
        </p:nvCxnSpPr>
        <p:spPr bwMode="auto">
          <a:xfrm flipH="1">
            <a:off x="2290128" y="2811742"/>
            <a:ext cx="1705808" cy="1028171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E47369A5-E6D8-1232-5376-E2D7B8280C03}"/>
              </a:ext>
            </a:extLst>
          </p:cNvPr>
          <p:cNvCxnSpPr>
            <a:cxnSpLocks/>
          </p:cNvCxnSpPr>
          <p:nvPr/>
        </p:nvCxnSpPr>
        <p:spPr bwMode="auto">
          <a:xfrm flipH="1">
            <a:off x="2305264" y="3340960"/>
            <a:ext cx="1690672" cy="1024932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8" name="모서리가 둥근 직사각형 37">
            <a:extLst>
              <a:ext uri="{FF2B5EF4-FFF2-40B4-BE49-F238E27FC236}">
                <a16:creationId xmlns:a16="http://schemas.microsoft.com/office/drawing/2014/main" id="{26937908-EA7C-BA19-DCED-7E31A2F69D78}"/>
              </a:ext>
            </a:extLst>
          </p:cNvPr>
          <p:cNvSpPr/>
          <p:nvPr/>
        </p:nvSpPr>
        <p:spPr bwMode="auto">
          <a:xfrm>
            <a:off x="7744165" y="1507530"/>
            <a:ext cx="785827" cy="428628"/>
          </a:xfrm>
          <a:prstGeom prst="roundRect">
            <a:avLst/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9B23FDD-5359-39F5-E3F0-14EFB1A5F8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1845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FA8441-2E41-5A5C-92A5-FD2B224C7F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B22C8C7-D40D-E208-D8C8-BFD4430679F7}"/>
              </a:ext>
            </a:extLst>
          </p:cNvPr>
          <p:cNvSpPr txBox="1"/>
          <p:nvPr/>
        </p:nvSpPr>
        <p:spPr>
          <a:xfrm>
            <a:off x="251520" y="-2345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47071548-AC8F-598D-E888-468E8C458E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9FD1DAE-B4C0-AB5E-E638-6DF0872BDDE5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234D00D-B45C-1446-BDE9-AB3F45442378}"/>
              </a:ext>
            </a:extLst>
          </p:cNvPr>
          <p:cNvSpPr txBox="1">
            <a:spLocks/>
          </p:cNvSpPr>
          <p:nvPr/>
        </p:nvSpPr>
        <p:spPr bwMode="auto">
          <a:xfrm>
            <a:off x="665454" y="2168754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8A770914-26C6-93B8-28C1-5B914DEC568B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9706039-67A2-3492-4402-57EA440EDC51}"/>
              </a:ext>
            </a:extLst>
          </p:cNvPr>
          <p:cNvSpPr txBox="1"/>
          <p:nvPr/>
        </p:nvSpPr>
        <p:spPr>
          <a:xfrm>
            <a:off x="282142" y="139069"/>
            <a:ext cx="8068155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29_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고등학교 선택 중심 교육과정 설계하기</a:t>
            </a:r>
            <a:endParaRPr lang="en-US" altLang="ko-KR" sz="2600" b="1" dirty="0">
              <a:solidFill>
                <a:srgbClr val="FFFF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AB1CD36-73BF-4434-9AFA-F8405538BEC2}"/>
              </a:ext>
            </a:extLst>
          </p:cNvPr>
          <p:cNvSpPr txBox="1">
            <a:spLocks/>
          </p:cNvSpPr>
          <p:nvPr/>
        </p:nvSpPr>
        <p:spPr bwMode="auto">
          <a:xfrm>
            <a:off x="1060698" y="1003375"/>
            <a:ext cx="770289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ko-KR" altLang="en-US" sz="2000" b="1" i="0" u="none" strike="noStrike" baseline="0" dirty="0">
                <a:latin typeface="YDVYGO33"/>
              </a:rPr>
              <a:t>다음은 건축학과를 지망하는 학생이 선택한 과목의 일부다</a:t>
            </a:r>
            <a:r>
              <a:rPr lang="en-US" altLang="ko-KR" sz="2000" b="1" i="0" u="none" strike="noStrike" baseline="0" dirty="0">
                <a:latin typeface="YDVYGO33"/>
              </a:rPr>
              <a:t>. </a:t>
            </a:r>
            <a:r>
              <a:rPr lang="ko-KR" altLang="en-US" sz="2000" b="1" i="0" u="none" strike="noStrike" baseline="0" dirty="0">
                <a:latin typeface="YDVYGO33"/>
              </a:rPr>
              <a:t>이를 참고로 나의 진학 희망 고등학교의 교육과정 편제표를 살펴보고</a:t>
            </a:r>
            <a:r>
              <a:rPr lang="en-US" altLang="ko-KR" sz="2000" b="1" i="0" u="none" strike="noStrike" baseline="0" dirty="0">
                <a:latin typeface="YDVYGO33"/>
              </a:rPr>
              <a:t>, </a:t>
            </a:r>
            <a:r>
              <a:rPr lang="ko-KR" altLang="en-US" sz="2000" b="1" i="0" u="none" strike="noStrike" baseline="0" dirty="0">
                <a:latin typeface="YDVYGO33"/>
              </a:rPr>
              <a:t>나만의 교육과정을 설계해 보자</a:t>
            </a:r>
            <a:r>
              <a:rPr lang="en-US" altLang="ko-KR" sz="2000" b="1" i="0" u="none" strike="noStrike" baseline="0" dirty="0">
                <a:latin typeface="YDVYGO33"/>
              </a:rPr>
              <a:t>. </a:t>
            </a:r>
            <a:r>
              <a:rPr lang="en-US" altLang="ko-KR" sz="2000" i="0" u="none" strike="noStrike" baseline="0" dirty="0">
                <a:latin typeface="YDVYGO32"/>
              </a:rPr>
              <a:t>(</a:t>
            </a:r>
            <a:r>
              <a:rPr lang="ko-KR" altLang="en-US" sz="2000" i="0" u="none" strike="noStrike" baseline="0" dirty="0">
                <a:latin typeface="YDVYGO32"/>
              </a:rPr>
              <a:t>부록 </a:t>
            </a:r>
            <a:r>
              <a:rPr lang="en-US" altLang="ko-KR" sz="2000" i="0" u="none" strike="noStrike" baseline="0" dirty="0">
                <a:latin typeface="YDVYGO32"/>
              </a:rPr>
              <a:t>156</a:t>
            </a:r>
            <a:r>
              <a:rPr lang="ko-KR" altLang="en-US" sz="2000" i="0" u="none" strike="noStrike" baseline="0" dirty="0">
                <a:latin typeface="YDVYGO32"/>
              </a:rPr>
              <a:t>쪽 참고</a:t>
            </a:r>
            <a:r>
              <a:rPr lang="en-US" altLang="ko-KR" sz="2000" i="0" u="none" strike="noStrike" baseline="0" dirty="0">
                <a:latin typeface="YDVYGO32"/>
              </a:rPr>
              <a:t>)</a:t>
            </a:r>
            <a:endParaRPr lang="en-US" altLang="ko-KR" sz="2000" spc="-20" dirty="0">
              <a:latin typeface="+mn-ea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F28E52F9-9CD5-F1EC-AD37-B291ECCEEF2D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0 3</a:t>
            </a:r>
            <a:endParaRPr lang="ko-KR" altLang="en-US" sz="2000" b="1" spc="-300" dirty="0">
              <a:effectLst/>
              <a:latin typeface="+mn-ea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0A37E82F-BEB0-9F52-60C8-68CC83EE43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7" y="2445754"/>
            <a:ext cx="7090666" cy="2158483"/>
          </a:xfrm>
          <a:prstGeom prst="rect">
            <a:avLst/>
          </a:prstGeom>
        </p:spPr>
      </p:pic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9D20421-F5C6-508D-D71F-428C1F47D6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160861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702AF1-2FA6-AD0E-D49F-952DC5C67C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5AC906F-B7F8-0195-455A-1F3E1B66A05C}"/>
              </a:ext>
            </a:extLst>
          </p:cNvPr>
          <p:cNvSpPr txBox="1"/>
          <p:nvPr/>
        </p:nvSpPr>
        <p:spPr>
          <a:xfrm>
            <a:off x="251520" y="-2345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4EB092D1-7F43-F4B9-9448-01376B58F7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B4CE7AA-D304-0640-11A7-65C5291C9252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34F33917-0AE8-0B07-8632-C11E8CB67FFE}"/>
              </a:ext>
            </a:extLst>
          </p:cNvPr>
          <p:cNvSpPr txBox="1">
            <a:spLocks/>
          </p:cNvSpPr>
          <p:nvPr/>
        </p:nvSpPr>
        <p:spPr bwMode="auto">
          <a:xfrm>
            <a:off x="665454" y="2168754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7C2BAA29-1943-B3BE-EEFD-4549423CA959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C371EB7-767D-B532-014D-423518BAC221}"/>
              </a:ext>
            </a:extLst>
          </p:cNvPr>
          <p:cNvSpPr txBox="1"/>
          <p:nvPr/>
        </p:nvSpPr>
        <p:spPr>
          <a:xfrm>
            <a:off x="282142" y="139069"/>
            <a:ext cx="8068155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29_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고등학교 선택 중심 교육과정 설계하기</a:t>
            </a:r>
            <a:endParaRPr lang="en-US" altLang="ko-KR" sz="2600" b="1" dirty="0">
              <a:solidFill>
                <a:srgbClr val="FFFF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83A80780-05F9-D020-E5D6-15E1A8C9C607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15203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57163" algn="l"/>
            <a:r>
              <a:rPr lang="ko-KR" altLang="en-US" sz="1800" b="0" i="0" u="none" strike="noStrike" baseline="0" dirty="0">
                <a:latin typeface="YDVYGO33"/>
              </a:rPr>
              <a:t> </a:t>
            </a:r>
            <a:r>
              <a:rPr lang="ko-KR" altLang="en-US" sz="2000" b="1" i="0" u="none" strike="noStrike" baseline="0" dirty="0">
                <a:latin typeface="YDVYGO33"/>
              </a:rPr>
              <a:t>다음은 건축학과를 지망하는 학생이 선택한 과목의 일부다</a:t>
            </a:r>
            <a:r>
              <a:rPr lang="en-US" altLang="ko-KR" sz="2000" b="1" i="0" u="none" strike="noStrike" baseline="0" dirty="0">
                <a:latin typeface="YDVYGO33"/>
              </a:rPr>
              <a:t>. </a:t>
            </a:r>
            <a:r>
              <a:rPr lang="ko-KR" altLang="en-US" sz="2000" b="1" i="0" u="none" strike="noStrike" baseline="0" dirty="0">
                <a:latin typeface="YDVYGO33"/>
              </a:rPr>
              <a:t>이를 참고로 나의 진학 희망 고등학교의 교육과정 편제표를 살펴보고</a:t>
            </a:r>
            <a:r>
              <a:rPr lang="en-US" altLang="ko-KR" sz="2000" b="1" i="0" u="none" strike="noStrike" baseline="0" dirty="0">
                <a:latin typeface="YDVYGO33"/>
              </a:rPr>
              <a:t>, </a:t>
            </a:r>
            <a:r>
              <a:rPr lang="ko-KR" altLang="en-US" sz="2000" b="1" i="0" u="none" strike="noStrike" baseline="0" dirty="0">
                <a:latin typeface="YDVYGO33"/>
              </a:rPr>
              <a:t>나만의 교육과정을 설계해 보자</a:t>
            </a:r>
            <a:r>
              <a:rPr lang="en-US" altLang="ko-KR" sz="2000" b="1" i="0" u="none" strike="noStrike" baseline="0" dirty="0">
                <a:latin typeface="YDVYGO33"/>
              </a:rPr>
              <a:t>. </a:t>
            </a:r>
            <a:r>
              <a:rPr lang="en-US" altLang="ko-KR" sz="2000" i="0" u="none" strike="noStrike" baseline="0" dirty="0">
                <a:latin typeface="YDVYGO32"/>
              </a:rPr>
              <a:t>(</a:t>
            </a:r>
            <a:r>
              <a:rPr lang="ko-KR" altLang="en-US" sz="2000" i="0" u="none" strike="noStrike" baseline="0" dirty="0">
                <a:latin typeface="YDVYGO32"/>
              </a:rPr>
              <a:t>부록 </a:t>
            </a:r>
            <a:r>
              <a:rPr lang="en-US" altLang="ko-KR" sz="2000" i="0" u="none" strike="noStrike" baseline="0" dirty="0">
                <a:latin typeface="YDVYGO32"/>
              </a:rPr>
              <a:t>156</a:t>
            </a:r>
            <a:r>
              <a:rPr lang="ko-KR" altLang="en-US" sz="2000" i="0" u="none" strike="noStrike" baseline="0" dirty="0">
                <a:latin typeface="YDVYGO32"/>
              </a:rPr>
              <a:t>쪽 참고</a:t>
            </a:r>
            <a:r>
              <a:rPr lang="en-US" altLang="ko-KR" sz="2000" i="0" u="none" strike="noStrike" baseline="0" dirty="0">
                <a:latin typeface="YDVYGO32"/>
              </a:rPr>
              <a:t>)</a:t>
            </a:r>
            <a:endParaRPr lang="en-US" altLang="ko-KR" sz="2000" spc="-20" dirty="0">
              <a:latin typeface="+mn-ea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1454F5B3-D826-9173-789B-EB4563C483ED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0 3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4" name="모서리가 둥근 직사각형 36">
            <a:extLst>
              <a:ext uri="{FF2B5EF4-FFF2-40B4-BE49-F238E27FC236}">
                <a16:creationId xmlns:a16="http://schemas.microsoft.com/office/drawing/2014/main" id="{25A5DF89-0B0E-F9DE-EE25-338739F47C09}"/>
              </a:ext>
            </a:extLst>
          </p:cNvPr>
          <p:cNvSpPr/>
          <p:nvPr/>
        </p:nvSpPr>
        <p:spPr bwMode="auto">
          <a:xfrm>
            <a:off x="948154" y="2144911"/>
            <a:ext cx="7499212" cy="2041820"/>
          </a:xfrm>
          <a:prstGeom prst="roundRect">
            <a:avLst>
              <a:gd name="adj" fmla="val 10000"/>
            </a:avLst>
          </a:prstGeom>
          <a:solidFill>
            <a:srgbClr val="FEF4EC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en-US" altLang="ko-KR" sz="28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endParaRPr lang="en-US" altLang="ko-KR" sz="2000" dirty="0">
              <a:solidFill>
                <a:schemeClr val="accent6">
                  <a:lumMod val="20000"/>
                  <a:lumOff val="80000"/>
                </a:schemeClr>
              </a:solidFill>
              <a:latin typeface="+mn-ea"/>
            </a:endParaRPr>
          </a:p>
          <a:p>
            <a:pPr algn="just"/>
            <a:endParaRPr lang="ko-KR" altLang="en-US" sz="2500" b="1" dirty="0">
              <a:solidFill>
                <a:schemeClr val="accent6">
                  <a:lumMod val="20000"/>
                  <a:lumOff val="8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A58F8CC7-7431-73B4-8A56-5BE5490D9E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848" y="2301322"/>
            <a:ext cx="881520" cy="1015664"/>
          </a:xfrm>
          <a:prstGeom prst="rect">
            <a:avLst/>
          </a:prstGeom>
        </p:spPr>
      </p:pic>
      <p:sp>
        <p:nvSpPr>
          <p:cNvPr id="14" name="TextBox 32">
            <a:extLst>
              <a:ext uri="{FF2B5EF4-FFF2-40B4-BE49-F238E27FC236}">
                <a16:creationId xmlns:a16="http://schemas.microsoft.com/office/drawing/2014/main" id="{B29B9285-1BB7-07BA-288E-2CA3BE55F990}"/>
              </a:ext>
            </a:extLst>
          </p:cNvPr>
          <p:cNvSpPr txBox="1"/>
          <p:nvPr/>
        </p:nvSpPr>
        <p:spPr>
          <a:xfrm>
            <a:off x="1263601" y="2337974"/>
            <a:ext cx="703193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 typeface="+mj-ea"/>
              <a:buAutoNum type="circleNumDbPlain"/>
            </a:pPr>
            <a:r>
              <a:rPr lang="ko-KR" altLang="en-US" sz="2000" b="0" i="0" u="none" strike="noStrike" baseline="0" dirty="0">
                <a:solidFill>
                  <a:srgbClr val="000000"/>
                </a:solidFill>
                <a:latin typeface="YDVYGO32"/>
              </a:rPr>
              <a:t>진로 희망 분야</a:t>
            </a:r>
            <a:r>
              <a:rPr lang="en-US" altLang="ko-KR" sz="2000" b="0" i="0" u="none" strike="noStrike" baseline="0" dirty="0">
                <a:solidFill>
                  <a:srgbClr val="000000"/>
                </a:solidFill>
                <a:latin typeface="YDVYGO32"/>
              </a:rPr>
              <a:t>(</a:t>
            </a:r>
            <a:r>
              <a:rPr lang="ko-KR" altLang="en-US" sz="2000" b="0" i="0" u="none" strike="noStrike" baseline="0" dirty="0">
                <a:solidFill>
                  <a:srgbClr val="000000"/>
                </a:solidFill>
                <a:latin typeface="YDVYGO32"/>
              </a:rPr>
              <a:t>계열</a:t>
            </a:r>
            <a:r>
              <a:rPr lang="en-US" altLang="ko-KR" sz="2000" b="0" i="0" u="none" strike="noStrike" baseline="0" dirty="0">
                <a:solidFill>
                  <a:srgbClr val="000000"/>
                </a:solidFill>
                <a:latin typeface="YDVYGO32"/>
              </a:rPr>
              <a:t>, </a:t>
            </a:r>
            <a:r>
              <a:rPr lang="ko-KR" altLang="en-US" sz="2000" b="0" i="0" u="none" strike="noStrike" baseline="0" dirty="0">
                <a:solidFill>
                  <a:srgbClr val="000000"/>
                </a:solidFill>
                <a:latin typeface="YDVYGO32"/>
              </a:rPr>
              <a:t>학과</a:t>
            </a:r>
            <a:r>
              <a:rPr lang="en-US" altLang="ko-KR" sz="2000" b="0" i="0" u="none" strike="noStrike" baseline="0" dirty="0">
                <a:solidFill>
                  <a:srgbClr val="000000"/>
                </a:solidFill>
                <a:latin typeface="YDVYGO32"/>
              </a:rPr>
              <a:t>) </a:t>
            </a:r>
            <a:r>
              <a:rPr lang="ko-KR" altLang="en-US" sz="2000" b="0" i="0" u="none" strike="noStrike" baseline="0" dirty="0">
                <a:solidFill>
                  <a:srgbClr val="000000"/>
                </a:solidFill>
                <a:latin typeface="YDVYGO32"/>
              </a:rPr>
              <a:t>정하기</a:t>
            </a:r>
          </a:p>
          <a:p>
            <a:pPr marL="457200" indent="-457200" algn="l">
              <a:buFont typeface="+mj-ea"/>
              <a:buAutoNum type="circleNumDbPlain"/>
            </a:pPr>
            <a:r>
              <a:rPr lang="ko-KR" altLang="en-US" sz="2000" b="0" i="0" u="none" strike="noStrike" baseline="0" dirty="0">
                <a:solidFill>
                  <a:srgbClr val="000000"/>
                </a:solidFill>
                <a:latin typeface="YDVYGO32"/>
              </a:rPr>
              <a:t>희망 고등학교의 교육과정 확인</a:t>
            </a:r>
            <a:r>
              <a:rPr lang="en-US" altLang="ko-KR" sz="2000" b="0" i="0" u="none" strike="noStrike" spc="-150" baseline="0" dirty="0">
                <a:solidFill>
                  <a:srgbClr val="000000"/>
                </a:solidFill>
                <a:latin typeface="YDVYGO32"/>
              </a:rPr>
              <a:t>(</a:t>
            </a:r>
            <a:r>
              <a:rPr lang="ko-KR" altLang="en-US" sz="2000" b="0" i="0" u="none" strike="noStrike" spc="-150" baseline="0" dirty="0" err="1">
                <a:solidFill>
                  <a:srgbClr val="000000"/>
                </a:solidFill>
                <a:latin typeface="YDVYGO32"/>
              </a:rPr>
              <a:t>학교알리미</a:t>
            </a:r>
            <a:r>
              <a:rPr lang="en-US" altLang="ko-KR" sz="2000" b="0" i="0" u="none" strike="noStrike" spc="-150" baseline="0" dirty="0">
                <a:solidFill>
                  <a:srgbClr val="000000"/>
                </a:solidFill>
                <a:latin typeface="YDVYGO32"/>
              </a:rPr>
              <a:t>, </a:t>
            </a:r>
            <a:r>
              <a:rPr lang="ko-KR" altLang="en-US" sz="2000" b="0" i="0" u="none" strike="noStrike" spc="-150" baseline="0" dirty="0">
                <a:solidFill>
                  <a:srgbClr val="000000"/>
                </a:solidFill>
                <a:latin typeface="YDVYGO32"/>
              </a:rPr>
              <a:t>홈페이지 활용</a:t>
            </a:r>
            <a:r>
              <a:rPr lang="en-US" altLang="ko-KR" sz="2000" b="0" i="0" u="none" strike="noStrike" spc="-150" baseline="0" dirty="0">
                <a:solidFill>
                  <a:srgbClr val="000000"/>
                </a:solidFill>
                <a:latin typeface="YDVYGO32"/>
              </a:rPr>
              <a:t>)</a:t>
            </a:r>
          </a:p>
          <a:p>
            <a:pPr marL="457200" indent="-457200" algn="l">
              <a:buFont typeface="+mj-ea"/>
              <a:buAutoNum type="circleNumDbPlain"/>
            </a:pPr>
            <a:r>
              <a:rPr lang="ko-KR" altLang="en-US" sz="2000" b="0" i="0" u="none" strike="noStrike" baseline="0" dirty="0">
                <a:solidFill>
                  <a:srgbClr val="000000"/>
                </a:solidFill>
                <a:latin typeface="YDVYGO32"/>
              </a:rPr>
              <a:t>선택 과목 적기</a:t>
            </a:r>
            <a:r>
              <a:rPr lang="en-US" altLang="ko-KR" sz="2000" b="0" i="0" u="none" strike="noStrike" baseline="0" dirty="0">
                <a:solidFill>
                  <a:srgbClr val="000000"/>
                </a:solidFill>
                <a:latin typeface="YDVYGO32"/>
              </a:rPr>
              <a:t>(</a:t>
            </a:r>
            <a:r>
              <a:rPr lang="ko-KR" altLang="en-US" sz="2000" b="0" i="0" u="none" strike="noStrike" baseline="0" dirty="0">
                <a:solidFill>
                  <a:srgbClr val="000000"/>
                </a:solidFill>
                <a:latin typeface="YDVYGO32"/>
              </a:rPr>
              <a:t>자신의 진로를 고려하여 희망 계열 및 학교의 과목 선택</a:t>
            </a:r>
            <a:r>
              <a:rPr lang="en-US" altLang="ko-KR" sz="2000" b="0" i="0" u="none" strike="noStrike" baseline="0" dirty="0">
                <a:solidFill>
                  <a:srgbClr val="000000"/>
                </a:solidFill>
                <a:latin typeface="YDVYGO32"/>
              </a:rPr>
              <a:t>)</a:t>
            </a:r>
          </a:p>
          <a:p>
            <a:pPr marL="457200" indent="-457200" algn="l">
              <a:buFont typeface="+mj-ea"/>
              <a:buAutoNum type="circleNumDbPlain"/>
            </a:pPr>
            <a:r>
              <a:rPr lang="ko-KR" altLang="en-US" sz="2000" b="0" i="0" u="none" strike="noStrike" baseline="0" dirty="0">
                <a:solidFill>
                  <a:srgbClr val="000000"/>
                </a:solidFill>
                <a:latin typeface="YDVYGO32"/>
              </a:rPr>
              <a:t>나만의 교육과정 특징 적기</a:t>
            </a:r>
            <a:endParaRPr lang="en-US" altLang="ko-KR" sz="2000" b="0" i="0" u="none" strike="noStrike" baseline="0" dirty="0">
              <a:latin typeface="YDVYGO32"/>
            </a:endParaRPr>
          </a:p>
        </p:txBody>
      </p:sp>
      <p:pic>
        <p:nvPicPr>
          <p:cNvPr id="9" name="그림 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F773190-D712-F8FB-0C98-741FC967F8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52E34D90-340C-AC69-042B-21999DAC5B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5785" y="4900760"/>
            <a:ext cx="7499211" cy="1086351"/>
          </a:xfrm>
          <a:prstGeom prst="rect">
            <a:avLst/>
          </a:prstGeom>
        </p:spPr>
      </p:pic>
      <p:sp>
        <p:nvSpPr>
          <p:cNvPr id="16" name="모서리가 둥근 직사각형 37">
            <a:extLst>
              <a:ext uri="{FF2B5EF4-FFF2-40B4-BE49-F238E27FC236}">
                <a16:creationId xmlns:a16="http://schemas.microsoft.com/office/drawing/2014/main" id="{EAF09926-5AA9-5266-F8FF-CE920F6A22C8}"/>
              </a:ext>
            </a:extLst>
          </p:cNvPr>
          <p:cNvSpPr/>
          <p:nvPr/>
        </p:nvSpPr>
        <p:spPr bwMode="auto">
          <a:xfrm>
            <a:off x="7558348" y="4381003"/>
            <a:ext cx="785827" cy="428628"/>
          </a:xfrm>
          <a:prstGeom prst="roundRect">
            <a:avLst/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6A11B245-A46D-384C-4FDC-F7574F49B9BF}"/>
              </a:ext>
            </a:extLst>
          </p:cNvPr>
          <p:cNvSpPr txBox="1">
            <a:spLocks/>
          </p:cNvSpPr>
          <p:nvPr/>
        </p:nvSpPr>
        <p:spPr bwMode="auto">
          <a:xfrm>
            <a:off x="2764620" y="5443935"/>
            <a:ext cx="173899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dirty="0">
                <a:solidFill>
                  <a:srgbClr val="FF0000"/>
                </a:solidFill>
              </a:rPr>
              <a:t> 간호학과</a:t>
            </a:r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0B723072-D7D0-EAF8-5677-1EC4DE682094}"/>
              </a:ext>
            </a:extLst>
          </p:cNvPr>
          <p:cNvSpPr txBox="1">
            <a:spLocks/>
          </p:cNvSpPr>
          <p:nvPr/>
        </p:nvSpPr>
        <p:spPr bwMode="auto">
          <a:xfrm>
            <a:off x="6350302" y="5435244"/>
            <a:ext cx="196233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dirty="0">
                <a:solidFill>
                  <a:srgbClr val="FF0000"/>
                </a:solidFill>
              </a:rPr>
              <a:t>  </a:t>
            </a:r>
            <a:r>
              <a:rPr lang="en-US" altLang="ko-KR" dirty="0">
                <a:solidFill>
                  <a:srgbClr val="FF0000"/>
                </a:solidFill>
              </a:rPr>
              <a:t>* *</a:t>
            </a:r>
            <a:r>
              <a:rPr lang="ko-KR" altLang="en-US" dirty="0">
                <a:solidFill>
                  <a:srgbClr val="FF0000"/>
                </a:solidFill>
              </a:rPr>
              <a:t>고등학교</a:t>
            </a:r>
          </a:p>
        </p:txBody>
      </p:sp>
    </p:spTree>
    <p:extLst>
      <p:ext uri="{BB962C8B-B14F-4D97-AF65-F5344CB8AC3E}">
        <p14:creationId xmlns:p14="http://schemas.microsoft.com/office/powerpoint/2010/main" val="409073002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9D9472-D659-5011-149A-195B55B1E7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F2090D1-4D40-BD7C-ADCE-77EAF8298091}"/>
              </a:ext>
            </a:extLst>
          </p:cNvPr>
          <p:cNvSpPr txBox="1"/>
          <p:nvPr/>
        </p:nvSpPr>
        <p:spPr>
          <a:xfrm>
            <a:off x="251520" y="-2345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AAF983B0-35A9-9464-FF73-D0C514ABFE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4917FEF-E8E0-7FB3-26A1-94D81EC0B07D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B179F88C-F988-8BCA-8156-9DA2ACFF8DEB}"/>
              </a:ext>
            </a:extLst>
          </p:cNvPr>
          <p:cNvSpPr txBox="1">
            <a:spLocks/>
          </p:cNvSpPr>
          <p:nvPr/>
        </p:nvSpPr>
        <p:spPr bwMode="auto">
          <a:xfrm>
            <a:off x="665454" y="2168754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63275517-BF61-F399-CB34-435C31A53405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315D1D5-CC0A-F828-6D37-1A003ED9FFE2}"/>
              </a:ext>
            </a:extLst>
          </p:cNvPr>
          <p:cNvSpPr txBox="1"/>
          <p:nvPr/>
        </p:nvSpPr>
        <p:spPr>
          <a:xfrm>
            <a:off x="282142" y="139069"/>
            <a:ext cx="8068155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29_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고등학교 선택 중심 교육과정 설계하기</a:t>
            </a:r>
            <a:endParaRPr lang="en-US" altLang="ko-KR" sz="2600" b="1" dirty="0">
              <a:solidFill>
                <a:srgbClr val="FFFF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6A4639DE-44CD-2580-8D88-FB3A5C4162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296" y="1484369"/>
            <a:ext cx="7888670" cy="4810378"/>
          </a:xfrm>
          <a:prstGeom prst="rect">
            <a:avLst/>
          </a:prstGeom>
        </p:spPr>
      </p:pic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F742E55-309B-B6D6-A31C-FD853357C5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56" y="6310624"/>
            <a:ext cx="360040" cy="358598"/>
          </a:xfrm>
          <a:prstGeom prst="rect">
            <a:avLst/>
          </a:prstGeom>
        </p:spPr>
      </p:pic>
      <p:sp>
        <p:nvSpPr>
          <p:cNvPr id="9" name="모서리가 둥근 직사각형 37">
            <a:extLst>
              <a:ext uri="{FF2B5EF4-FFF2-40B4-BE49-F238E27FC236}">
                <a16:creationId xmlns:a16="http://schemas.microsoft.com/office/drawing/2014/main" id="{1E5C2F94-4440-B4F7-E1E3-40FC6102AB15}"/>
              </a:ext>
            </a:extLst>
          </p:cNvPr>
          <p:cNvSpPr/>
          <p:nvPr/>
        </p:nvSpPr>
        <p:spPr bwMode="auto">
          <a:xfrm>
            <a:off x="7812360" y="923461"/>
            <a:ext cx="785827" cy="428628"/>
          </a:xfrm>
          <a:prstGeom prst="roundRect">
            <a:avLst/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53842B51-81B4-CA5D-96F2-D951DE0DBEBD}"/>
              </a:ext>
            </a:extLst>
          </p:cNvPr>
          <p:cNvSpPr txBox="1">
            <a:spLocks/>
          </p:cNvSpPr>
          <p:nvPr/>
        </p:nvSpPr>
        <p:spPr bwMode="auto">
          <a:xfrm>
            <a:off x="4460235" y="3140968"/>
            <a:ext cx="15519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dirty="0">
                <a:solidFill>
                  <a:srgbClr val="FF0000"/>
                </a:solidFill>
              </a:rPr>
              <a:t>사회와 문화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741F52DD-2847-B8E9-C569-7942E426D923}"/>
              </a:ext>
            </a:extLst>
          </p:cNvPr>
          <p:cNvSpPr txBox="1">
            <a:spLocks/>
          </p:cNvSpPr>
          <p:nvPr/>
        </p:nvSpPr>
        <p:spPr bwMode="auto">
          <a:xfrm>
            <a:off x="6442227" y="3172906"/>
            <a:ext cx="21345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dirty="0">
                <a:solidFill>
                  <a:srgbClr val="FF0000"/>
                </a:solidFill>
              </a:rPr>
              <a:t>현대사회와 윤리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CE0DFA74-6A05-B65B-124E-772CA5979361}"/>
              </a:ext>
            </a:extLst>
          </p:cNvPr>
          <p:cNvSpPr txBox="1">
            <a:spLocks/>
          </p:cNvSpPr>
          <p:nvPr/>
        </p:nvSpPr>
        <p:spPr bwMode="auto">
          <a:xfrm>
            <a:off x="4027408" y="3713533"/>
            <a:ext cx="260602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1800" spc="-150" dirty="0">
                <a:solidFill>
                  <a:srgbClr val="FF0000"/>
                </a:solidFill>
              </a:rPr>
              <a:t>화학</a:t>
            </a:r>
            <a:r>
              <a:rPr lang="en-US" altLang="ko-KR" sz="1800" spc="-150" dirty="0">
                <a:solidFill>
                  <a:srgbClr val="FF0000"/>
                </a:solidFill>
              </a:rPr>
              <a:t>, </a:t>
            </a:r>
            <a:r>
              <a:rPr lang="ko-KR" altLang="en-US" sz="1800" spc="-150" dirty="0">
                <a:solidFill>
                  <a:srgbClr val="FF0000"/>
                </a:solidFill>
              </a:rPr>
              <a:t>생명과학</a:t>
            </a:r>
            <a:r>
              <a:rPr lang="en-US" altLang="ko-KR" sz="1800" spc="-150" dirty="0">
                <a:solidFill>
                  <a:srgbClr val="FF0000"/>
                </a:solidFill>
              </a:rPr>
              <a:t>, </a:t>
            </a:r>
            <a:r>
              <a:rPr lang="ko-KR" altLang="en-US" sz="1800" spc="-150" dirty="0">
                <a:solidFill>
                  <a:srgbClr val="FF0000"/>
                </a:solidFill>
              </a:rPr>
              <a:t>물질과 에너지</a:t>
            </a:r>
            <a:r>
              <a:rPr lang="en-US" altLang="ko-KR" sz="1800" spc="-150" dirty="0">
                <a:solidFill>
                  <a:srgbClr val="FF0000"/>
                </a:solidFill>
              </a:rPr>
              <a:t>, </a:t>
            </a:r>
            <a:r>
              <a:rPr lang="ko-KR" altLang="en-US" sz="1800" spc="-150" dirty="0">
                <a:solidFill>
                  <a:srgbClr val="FF0000"/>
                </a:solidFill>
              </a:rPr>
              <a:t>화학 반응의 세계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A2D4501C-E870-33F9-8944-C5433EA82048}"/>
              </a:ext>
            </a:extLst>
          </p:cNvPr>
          <p:cNvSpPr txBox="1">
            <a:spLocks/>
          </p:cNvSpPr>
          <p:nvPr/>
        </p:nvSpPr>
        <p:spPr bwMode="auto">
          <a:xfrm>
            <a:off x="6732066" y="3710093"/>
            <a:ext cx="1738101" cy="70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1800" dirty="0">
                <a:solidFill>
                  <a:srgbClr val="FF0000"/>
                </a:solidFill>
              </a:rPr>
              <a:t>생물의 유전</a:t>
            </a:r>
            <a:r>
              <a:rPr lang="en-US" altLang="ko-KR" sz="1800" dirty="0">
                <a:solidFill>
                  <a:srgbClr val="FF0000"/>
                </a:solidFill>
              </a:rPr>
              <a:t>, </a:t>
            </a:r>
          </a:p>
          <a:p>
            <a:pPr marL="0" indent="0">
              <a:buNone/>
            </a:pPr>
            <a:r>
              <a:rPr lang="ko-KR" altLang="en-US" sz="1800" dirty="0">
                <a:solidFill>
                  <a:srgbClr val="FF0000"/>
                </a:solidFill>
              </a:rPr>
              <a:t>융합과학 탐구</a:t>
            </a:r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430600DE-0776-2CD7-1B2F-2C5747F716CF}"/>
              </a:ext>
            </a:extLst>
          </p:cNvPr>
          <p:cNvSpPr txBox="1">
            <a:spLocks/>
          </p:cNvSpPr>
          <p:nvPr/>
        </p:nvSpPr>
        <p:spPr bwMode="auto">
          <a:xfrm>
            <a:off x="4342236" y="5863860"/>
            <a:ext cx="188594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1800" spc="-150" dirty="0">
                <a:solidFill>
                  <a:srgbClr val="FF0000"/>
                </a:solidFill>
              </a:rPr>
              <a:t>인간과 심리</a:t>
            </a:r>
            <a:r>
              <a:rPr lang="en-US" altLang="ko-KR" sz="1800" spc="-150" dirty="0">
                <a:solidFill>
                  <a:srgbClr val="FF0000"/>
                </a:solidFill>
              </a:rPr>
              <a:t>, </a:t>
            </a:r>
            <a:r>
              <a:rPr lang="ko-KR" altLang="en-US" sz="1800" spc="-150" dirty="0">
                <a:solidFill>
                  <a:srgbClr val="FF0000"/>
                </a:solidFill>
              </a:rPr>
              <a:t>보건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BE472CC1-0C75-6E9B-99E7-8A087840156B}"/>
              </a:ext>
            </a:extLst>
          </p:cNvPr>
          <p:cNvSpPr/>
          <p:nvPr/>
        </p:nvSpPr>
        <p:spPr bwMode="auto">
          <a:xfrm>
            <a:off x="2843808" y="4365105"/>
            <a:ext cx="648072" cy="28803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FE13D35-51F0-21EB-BC37-DEDB6364C52B}"/>
              </a:ext>
            </a:extLst>
          </p:cNvPr>
          <p:cNvSpPr/>
          <p:nvPr/>
        </p:nvSpPr>
        <p:spPr bwMode="auto">
          <a:xfrm>
            <a:off x="2836938" y="4736631"/>
            <a:ext cx="648072" cy="28803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2257EB05-08DC-5465-D4A6-802A72071DC6}"/>
              </a:ext>
            </a:extLst>
          </p:cNvPr>
          <p:cNvSpPr txBox="1">
            <a:spLocks/>
          </p:cNvSpPr>
          <p:nvPr/>
        </p:nvSpPr>
        <p:spPr bwMode="auto">
          <a:xfrm>
            <a:off x="4629605" y="4355812"/>
            <a:ext cx="131054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1800" spc="-150" dirty="0">
                <a:solidFill>
                  <a:srgbClr val="FF0000"/>
                </a:solidFill>
              </a:rPr>
              <a:t>운동과 건강</a:t>
            </a:r>
          </a:p>
        </p:txBody>
      </p:sp>
    </p:spTree>
    <p:extLst>
      <p:ext uri="{BB962C8B-B14F-4D97-AF65-F5344CB8AC3E}">
        <p14:creationId xmlns:p14="http://schemas.microsoft.com/office/powerpoint/2010/main" val="65888861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6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C12FCD-EC63-90F4-4526-6CB51EFA9D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967477-74F0-1FAB-DC48-2796B2C0BF79}"/>
              </a:ext>
            </a:extLst>
          </p:cNvPr>
          <p:cNvSpPr txBox="1"/>
          <p:nvPr/>
        </p:nvSpPr>
        <p:spPr>
          <a:xfrm>
            <a:off x="251520" y="-2345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F3AC7014-1E41-34DD-6F3D-18764326A4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EEB083D-87EB-F732-7FEF-27D2DB503FD3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3BB0DA09-20A4-2C57-0075-CE44AE826498}"/>
              </a:ext>
            </a:extLst>
          </p:cNvPr>
          <p:cNvSpPr txBox="1">
            <a:spLocks/>
          </p:cNvSpPr>
          <p:nvPr/>
        </p:nvSpPr>
        <p:spPr bwMode="auto">
          <a:xfrm>
            <a:off x="665454" y="2168754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FFC63C47-C2F6-8110-0597-F52967961CEF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58189A9-4990-EC12-12CA-1E9E1922BDF4}"/>
              </a:ext>
            </a:extLst>
          </p:cNvPr>
          <p:cNvSpPr txBox="1"/>
          <p:nvPr/>
        </p:nvSpPr>
        <p:spPr>
          <a:xfrm>
            <a:off x="282142" y="139069"/>
            <a:ext cx="8068155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29_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고등학교 선택 중심 교육과정 설계하기</a:t>
            </a:r>
            <a:endParaRPr lang="en-US" altLang="ko-KR" sz="2600" b="1" dirty="0">
              <a:solidFill>
                <a:srgbClr val="FFFF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" name="모서리가 둥근 직사각형 37">
            <a:extLst>
              <a:ext uri="{FF2B5EF4-FFF2-40B4-BE49-F238E27FC236}">
                <a16:creationId xmlns:a16="http://schemas.microsoft.com/office/drawing/2014/main" id="{3D8CBBBD-434A-C5C3-506B-B02935F65051}"/>
              </a:ext>
            </a:extLst>
          </p:cNvPr>
          <p:cNvSpPr/>
          <p:nvPr/>
        </p:nvSpPr>
        <p:spPr bwMode="auto">
          <a:xfrm>
            <a:off x="7740353" y="1322313"/>
            <a:ext cx="720080" cy="428628"/>
          </a:xfrm>
          <a:prstGeom prst="roundRect">
            <a:avLst/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057BC21F-4367-1C3D-C072-4F41F3EE8C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456" y="1941920"/>
            <a:ext cx="7760723" cy="3987046"/>
          </a:xfrm>
          <a:prstGeom prst="rect">
            <a:avLst/>
          </a:prstGeom>
        </p:spPr>
      </p:pic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A2B021B2-0849-7313-4842-AB1EE3863884}"/>
              </a:ext>
            </a:extLst>
          </p:cNvPr>
          <p:cNvSpPr txBox="1">
            <a:spLocks/>
          </p:cNvSpPr>
          <p:nvPr/>
        </p:nvSpPr>
        <p:spPr bwMode="auto">
          <a:xfrm>
            <a:off x="971600" y="3206586"/>
            <a:ext cx="4536504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간호학과는 인체나 질병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생명 등과 관련이 있으므로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생명과학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화학 중심의 과학 교과군을 중심으로 선택하였다</a:t>
            </a:r>
            <a:r>
              <a:rPr lang="en-US" altLang="ko-KR" sz="2200" dirty="0">
                <a:solidFill>
                  <a:srgbClr val="FF0000"/>
                </a:solidFill>
              </a:rPr>
              <a:t>. </a:t>
            </a:r>
          </a:p>
        </p:txBody>
      </p:sp>
      <p:pic>
        <p:nvPicPr>
          <p:cNvPr id="9" name="그림 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3DC19D-7154-195A-D7CC-E191A3D856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56" y="6310624"/>
            <a:ext cx="360040" cy="358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92949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EF73058D-AA64-AF25-CA6F-42376132BB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8939" y="4365104"/>
            <a:ext cx="933580" cy="15718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D983A8-FC9B-EEDF-FFF7-866DDB132324}"/>
              </a:ext>
            </a:extLst>
          </p:cNvPr>
          <p:cNvSpPr txBox="1"/>
          <p:nvPr/>
        </p:nvSpPr>
        <p:spPr>
          <a:xfrm>
            <a:off x="2339752" y="4716736"/>
            <a:ext cx="496855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활동이 끝났습니다</a:t>
            </a:r>
            <a:r>
              <a:rPr lang="en-US" altLang="ko-KR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.</a:t>
            </a:r>
            <a:endParaRPr lang="ko-KR" altLang="en-US" sz="4800" b="1" dirty="0">
              <a:gradFill flip="none" rotWithShape="1">
                <a:gsLst>
                  <a:gs pos="0">
                    <a:srgbClr val="92D050"/>
                  </a:gs>
                  <a:gs pos="50000">
                    <a:srgbClr val="FFC000"/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43372E-F022-8860-B5CB-E82DC98099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149399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Level">
  <a:themeElements>
    <a:clrScheme name="Level 9">
      <a:dk1>
        <a:srgbClr val="000000"/>
      </a:dk1>
      <a:lt1>
        <a:srgbClr val="FFFFFF"/>
      </a:lt1>
      <a:dk2>
        <a:srgbClr val="666699"/>
      </a:dk2>
      <a:lt2>
        <a:srgbClr val="FFCC00"/>
      </a:lt2>
      <a:accent1>
        <a:srgbClr val="FF99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00"/>
      </a:accent6>
      <a:hlink>
        <a:srgbClr val="666699"/>
      </a:hlink>
      <a:folHlink>
        <a:srgbClr val="999966"/>
      </a:folHlink>
    </a:clrScheme>
    <a:fontScheme name="Leve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rketSpecific xmlns="49c1fb53-399a-4d91-bfc2-0a118990ebe4">false</MarketSpecific>
    <ApprovalStatus xmlns="49c1fb53-399a-4d91-bfc2-0a118990ebe4">InProgress</ApprovalStatus>
    <LocComments xmlns="49c1fb53-399a-4d91-bfc2-0a118990ebe4" xsi:nil="true"/>
    <DirectSourceMarket xmlns="49c1fb53-399a-4d91-bfc2-0a118990ebe4">english</DirectSourceMarket>
    <ThumbnailAssetId xmlns="49c1fb53-399a-4d91-bfc2-0a118990ebe4" xsi:nil="true"/>
    <PrimaryImageGen xmlns="49c1fb53-399a-4d91-bfc2-0a118990ebe4">true</PrimaryImageGen>
    <LegacyData xmlns="49c1fb53-399a-4d91-bfc2-0a118990ebe4" xsi:nil="true"/>
    <TPFriendlyName xmlns="49c1fb53-399a-4d91-bfc2-0a118990ebe4" xsi:nil="true"/>
    <NumericId xmlns="49c1fb53-399a-4d91-bfc2-0a118990ebe4" xsi:nil="true"/>
    <LocRecommendedHandoff xmlns="49c1fb53-399a-4d91-bfc2-0a118990ebe4" xsi:nil="true"/>
    <BlockPublish xmlns="49c1fb53-399a-4d91-bfc2-0a118990ebe4">false</BlockPublish>
    <BusinessGroup xmlns="49c1fb53-399a-4d91-bfc2-0a118990ebe4" xsi:nil="true"/>
    <OpenTemplate xmlns="49c1fb53-399a-4d91-bfc2-0a118990ebe4">true</OpenTemplate>
    <SourceTitle xmlns="49c1fb53-399a-4d91-bfc2-0a118990ebe4">Presentation (Level design)</SourceTitle>
    <APEditor xmlns="49c1fb53-399a-4d91-bfc2-0a118990ebe4">
      <UserInfo>
        <DisplayName/>
        <AccountId xsi:nil="true"/>
        <AccountType/>
      </UserInfo>
    </APEditor>
    <UALocComments xmlns="49c1fb53-399a-4d91-bfc2-0a118990ebe4">2007 Template UpLeveling Do Not HandOff</UALocComments>
    <IntlLangReviewDate xmlns="49c1fb53-399a-4d91-bfc2-0a118990ebe4" xsi:nil="true"/>
    <PublishStatusLookup xmlns="49c1fb53-399a-4d91-bfc2-0a118990ebe4">
      <Value>465724</Value>
      <Value>465726</Value>
    </PublishStatusLookup>
    <ParentAssetId xmlns="49c1fb53-399a-4d91-bfc2-0a118990ebe4" xsi:nil="true"/>
    <FeatureTagsTaxHTField0 xmlns="49c1fb53-399a-4d91-bfc2-0a118990ebe4">
      <Terms xmlns="http://schemas.microsoft.com/office/infopath/2007/PartnerControls"/>
    </FeatureTagsTaxHTField0>
    <MachineTranslated xmlns="49c1fb53-399a-4d91-bfc2-0a118990ebe4">false</MachineTranslated>
    <Providers xmlns="49c1fb53-399a-4d91-bfc2-0a118990ebe4" xsi:nil="true"/>
    <OriginalSourceMarket xmlns="49c1fb53-399a-4d91-bfc2-0a118990ebe4">english</OriginalSourceMarket>
    <APDescription xmlns="49c1fb53-399a-4d91-bfc2-0a118990ebe4" xsi:nil="true"/>
    <ContentItem xmlns="49c1fb53-399a-4d91-bfc2-0a118990ebe4" xsi:nil="true"/>
    <ClipArtFilename xmlns="49c1fb53-399a-4d91-bfc2-0a118990ebe4" xsi:nil="true"/>
    <TPInstallLocation xmlns="49c1fb53-399a-4d91-bfc2-0a118990ebe4" xsi:nil="true"/>
    <TimesCloned xmlns="49c1fb53-399a-4d91-bfc2-0a118990ebe4" xsi:nil="true"/>
    <PublishTargets xmlns="49c1fb53-399a-4d91-bfc2-0a118990ebe4">OfficeOnline,OfficeOnlineVNext</PublishTargets>
    <AcquiredFrom xmlns="49c1fb53-399a-4d91-bfc2-0a118990ebe4">Internal MS</AcquiredFrom>
    <AssetStart xmlns="49c1fb53-399a-4d91-bfc2-0a118990ebe4">2012-01-20T17:51:00+00:00</AssetStart>
    <FriendlyTitle xmlns="49c1fb53-399a-4d91-bfc2-0a118990ebe4" xsi:nil="true"/>
    <Provider xmlns="49c1fb53-399a-4d91-bfc2-0a118990ebe4" xsi:nil="true"/>
    <LastHandOff xmlns="49c1fb53-399a-4d91-bfc2-0a118990ebe4" xsi:nil="true"/>
    <Manager xmlns="49c1fb53-399a-4d91-bfc2-0a118990ebe4" xsi:nil="true"/>
    <UALocRecommendation xmlns="49c1fb53-399a-4d91-bfc2-0a118990ebe4">Localize</UALocRecommendation>
    <ArtSampleDocs xmlns="49c1fb53-399a-4d91-bfc2-0a118990ebe4" xsi:nil="true"/>
    <UACurrentWords xmlns="49c1fb53-399a-4d91-bfc2-0a118990ebe4" xsi:nil="true"/>
    <TPClientViewer xmlns="49c1fb53-399a-4d91-bfc2-0a118990ebe4" xsi:nil="true"/>
    <TemplateStatus xmlns="49c1fb53-399a-4d91-bfc2-0a118990ebe4">Complete</TemplateStatus>
    <ShowIn xmlns="49c1fb53-399a-4d91-bfc2-0a118990ebe4">Show everywhere</ShowIn>
    <CSXHash xmlns="49c1fb53-399a-4d91-bfc2-0a118990ebe4" xsi:nil="true"/>
    <Downloads xmlns="49c1fb53-399a-4d91-bfc2-0a118990ebe4">0</Downloads>
    <VoteCount xmlns="49c1fb53-399a-4d91-bfc2-0a118990ebe4" xsi:nil="true"/>
    <OOCacheId xmlns="49c1fb53-399a-4d91-bfc2-0a118990ebe4" xsi:nil="true"/>
    <IsDeleted xmlns="49c1fb53-399a-4d91-bfc2-0a118990ebe4">false</IsDeleted>
    <InternalTagsTaxHTField0 xmlns="49c1fb53-399a-4d91-bfc2-0a118990ebe4">
      <Terms xmlns="http://schemas.microsoft.com/office/infopath/2007/PartnerControls"/>
    </InternalTagsTaxHTField0>
    <UANotes xmlns="49c1fb53-399a-4d91-bfc2-0a118990ebe4">2003 to 2007 conversion</UANotes>
    <AssetExpire xmlns="49c1fb53-399a-4d91-bfc2-0a118990ebe4">2035-01-01T08:00:00+00:00</AssetExpire>
    <CSXSubmissionMarket xmlns="49c1fb53-399a-4d91-bfc2-0a118990ebe4" xsi:nil="true"/>
    <DSATActionTaken xmlns="49c1fb53-399a-4d91-bfc2-0a118990ebe4" xsi:nil="true"/>
    <SubmitterId xmlns="49c1fb53-399a-4d91-bfc2-0a118990ebe4" xsi:nil="true"/>
    <EditorialTags xmlns="49c1fb53-399a-4d91-bfc2-0a118990ebe4" xsi:nil="true"/>
    <TPExecutable xmlns="49c1fb53-399a-4d91-bfc2-0a118990ebe4" xsi:nil="true"/>
    <CSXSubmissionDate xmlns="49c1fb53-399a-4d91-bfc2-0a118990ebe4" xsi:nil="true"/>
    <CSXUpdate xmlns="49c1fb53-399a-4d91-bfc2-0a118990ebe4">false</CSXUpdate>
    <AssetType xmlns="49c1fb53-399a-4d91-bfc2-0a118990ebe4">TP</AssetType>
    <ApprovalLog xmlns="49c1fb53-399a-4d91-bfc2-0a118990ebe4" xsi:nil="true"/>
    <BugNumber xmlns="49c1fb53-399a-4d91-bfc2-0a118990ebe4" xsi:nil="true"/>
    <OriginAsset xmlns="49c1fb53-399a-4d91-bfc2-0a118990ebe4" xsi:nil="true"/>
    <TPComponent xmlns="49c1fb53-399a-4d91-bfc2-0a118990ebe4" xsi:nil="true"/>
    <Milestone xmlns="49c1fb53-399a-4d91-bfc2-0a118990ebe4" xsi:nil="true"/>
    <RecommendationsModifier xmlns="49c1fb53-399a-4d91-bfc2-0a118990ebe4" xsi:nil="true"/>
    <AssetId xmlns="49c1fb53-399a-4d91-bfc2-0a118990ebe4">TP102818530</AssetId>
    <PolicheckWords xmlns="49c1fb53-399a-4d91-bfc2-0a118990ebe4" xsi:nil="true"/>
    <TPLaunchHelpLink xmlns="49c1fb53-399a-4d91-bfc2-0a118990ebe4" xsi:nil="true"/>
    <IntlLocPriority xmlns="49c1fb53-399a-4d91-bfc2-0a118990ebe4" xsi:nil="true"/>
    <TPApplication xmlns="49c1fb53-399a-4d91-bfc2-0a118990ebe4" xsi:nil="true"/>
    <IntlLangReviewer xmlns="49c1fb53-399a-4d91-bfc2-0a118990ebe4" xsi:nil="true"/>
    <HandoffToMSDN xmlns="49c1fb53-399a-4d91-bfc2-0a118990ebe4" xsi:nil="true"/>
    <PlannedPubDate xmlns="49c1fb53-399a-4d91-bfc2-0a118990ebe4" xsi:nil="true"/>
    <CrawlForDependencies xmlns="49c1fb53-399a-4d91-bfc2-0a118990ebe4">false</CrawlForDependencies>
    <LocLastLocAttemptVersionLookup xmlns="49c1fb53-399a-4d91-bfc2-0a118990ebe4">798481</LocLastLocAttemptVersionLookup>
    <TrustLevel xmlns="49c1fb53-399a-4d91-bfc2-0a118990ebe4">1 Microsoft Managed Content</TrustLevel>
    <CampaignTagsTaxHTField0 xmlns="49c1fb53-399a-4d91-bfc2-0a118990ebe4">
      <Terms xmlns="http://schemas.microsoft.com/office/infopath/2007/PartnerControls"/>
    </CampaignTagsTaxHTField0>
    <TPNamespace xmlns="49c1fb53-399a-4d91-bfc2-0a118990ebe4" xsi:nil="true"/>
    <TaxCatchAll xmlns="49c1fb53-399a-4d91-bfc2-0a118990ebe4"/>
    <IsSearchable xmlns="49c1fb53-399a-4d91-bfc2-0a118990ebe4">true</IsSearchable>
    <TemplateTemplateType xmlns="49c1fb53-399a-4d91-bfc2-0a118990ebe4">PowerPoint 12 Default</TemplateTemplateType>
    <Markets xmlns="49c1fb53-399a-4d91-bfc2-0a118990ebe4"/>
    <IntlLangReview xmlns="49c1fb53-399a-4d91-bfc2-0a118990ebe4">false</IntlLangReview>
    <UAProjectedTotalWords xmlns="49c1fb53-399a-4d91-bfc2-0a118990ebe4" xsi:nil="true"/>
    <OutputCachingOn xmlns="49c1fb53-399a-4d91-bfc2-0a118990ebe4">false</OutputCachingOn>
    <AverageRating xmlns="49c1fb53-399a-4d91-bfc2-0a118990ebe4" xsi:nil="true"/>
    <LocMarketGroupTiers2 xmlns="49c1fb53-399a-4d91-bfc2-0a118990ebe4">,t:Tier 1,t:Tier 2,t:Tier 3,</LocMarketGroupTiers2>
    <APAuthor xmlns="49c1fb53-399a-4d91-bfc2-0a118990ebe4">
      <UserInfo>
        <DisplayName/>
        <AccountId>1928</AccountId>
        <AccountType/>
      </UserInfo>
    </APAuthor>
    <TPCommandLine xmlns="49c1fb53-399a-4d91-bfc2-0a118990ebe4" xsi:nil="true"/>
    <LocManualTestRequired xmlns="49c1fb53-399a-4d91-bfc2-0a118990ebe4">false</LocManualTestRequired>
    <TPAppVersion xmlns="49c1fb53-399a-4d91-bfc2-0a118990ebe4" xsi:nil="true"/>
    <EditorialStatus xmlns="49c1fb53-399a-4d91-bfc2-0a118990ebe4" xsi:nil="true"/>
    <LastModifiedDateTime xmlns="49c1fb53-399a-4d91-bfc2-0a118990ebe4" xsi:nil="true"/>
    <TPLaunchHelpLinkType xmlns="49c1fb53-399a-4d91-bfc2-0a118990ebe4">Template</TPLaunchHelpLinkType>
    <OriginalRelease xmlns="49c1fb53-399a-4d91-bfc2-0a118990ebe4">14</OriginalRelease>
    <ScenarioTagsTaxHTField0 xmlns="49c1fb53-399a-4d91-bfc2-0a118990ebe4">
      <Terms xmlns="http://schemas.microsoft.com/office/infopath/2007/PartnerControls"/>
    </ScenarioTagsTaxHTField0>
    <LocalizationTagsTaxHTField0 xmlns="49c1fb53-399a-4d91-bfc2-0a118990ebe4">
      <Terms xmlns="http://schemas.microsoft.com/office/infopath/2007/PartnerControls"/>
    </LocalizationTagsTaxHTField0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70926BE6910EE541A5C8A9203B4061CC0400C52140320FE295488DD4381964E77F84" ma:contentTypeVersion="57" ma:contentTypeDescription="Create a new document." ma:contentTypeScope="" ma:versionID="fb68b574494ff423512a6d157fda585d">
  <xsd:schema xmlns:xsd="http://www.w3.org/2001/XMLSchema" xmlns:xs="http://www.w3.org/2001/XMLSchema" xmlns:p="http://schemas.microsoft.com/office/2006/metadata/properties" xmlns:ns2="49c1fb53-399a-4d91-bfc2-0a118990ebe4" targetNamespace="http://schemas.microsoft.com/office/2006/metadata/properties" ma:root="true" ma:fieldsID="0c909fc9147f5cd72e5e5bce45a50b95" ns2:_="">
    <xsd:import namespace="49c1fb53-399a-4d91-bfc2-0a118990ebe4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c1fb53-399a-4d91-bfc2-0a118990ebe4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46eace49-6800-49f1-a64f-ebba43398223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998FE1E4-65AF-4644-A335-DDF948C303E5}" ma:internalName="CSXSubmissionMarket" ma:readOnly="false" ma:showField="MarketName" ma:web="49c1fb53-399a-4d91-bfc2-0a118990ebe4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f9e05721-622c-44cb-9266-41f3c0e6162c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79DE6945-A8C8-4B02-AD64-E66D49B13DD1}" ma:internalName="InProjectListLookup" ma:readOnly="true" ma:showField="InProjectLis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085c3879-e14f-4ad1-98de-c23ee0a51699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79DE6945-A8C8-4B02-AD64-E66D49B13DD1}" ma:internalName="LastCompleteVersionLookup" ma:readOnly="true" ma:showField="LastComplete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79DE6945-A8C8-4B02-AD64-E66D49B13DD1}" ma:internalName="LastPreviewErrorLookup" ma:readOnly="true" ma:showField="LastPreview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79DE6945-A8C8-4B02-AD64-E66D49B13DD1}" ma:internalName="LastPreviewResultLookup" ma:readOnly="true" ma:showField="LastPreview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79DE6945-A8C8-4B02-AD64-E66D49B13DD1}" ma:internalName="LastPreviewAttemptDateLookup" ma:readOnly="true" ma:showField="LastPreview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79DE6945-A8C8-4B02-AD64-E66D49B13DD1}" ma:internalName="LastPreviewedByLookup" ma:readOnly="true" ma:showField="LastPreview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79DE6945-A8C8-4B02-AD64-E66D49B13DD1}" ma:internalName="LastPreviewTimeLookup" ma:readOnly="true" ma:showField="LastPreview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79DE6945-A8C8-4B02-AD64-E66D49B13DD1}" ma:internalName="LastPreviewVersionLookup" ma:readOnly="true" ma:showField="LastPreview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79DE6945-A8C8-4B02-AD64-E66D49B13DD1}" ma:internalName="LastPublishErrorLookup" ma:readOnly="true" ma:showField="LastPublish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79DE6945-A8C8-4B02-AD64-E66D49B13DD1}" ma:internalName="LastPublishResultLookup" ma:readOnly="true" ma:showField="LastPublish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79DE6945-A8C8-4B02-AD64-E66D49B13DD1}" ma:internalName="LastPublishAttemptDateLookup" ma:readOnly="true" ma:showField="LastPublish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79DE6945-A8C8-4B02-AD64-E66D49B13DD1}" ma:internalName="LastPublishedByLookup" ma:readOnly="true" ma:showField="LastPublish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79DE6945-A8C8-4B02-AD64-E66D49B13DD1}" ma:internalName="LastPublishTimeLookup" ma:readOnly="true" ma:showField="LastPublish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79DE6945-A8C8-4B02-AD64-E66D49B13DD1}" ma:internalName="LastPublishVersionLookup" ma:readOnly="true" ma:showField="LastPublish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0F6EFE92-EA97-47A1-8B41-AB7AAC6F2484}" ma:internalName="LocLastLocAttemptVersionLookup" ma:readOnly="false" ma:showField="LastLocAttemptVersion" ma:web="49c1fb53-399a-4d91-bfc2-0a118990ebe4">
      <xsd:simpleType>
        <xsd:restriction base="dms:Lookup"/>
      </xsd:simpleType>
    </xsd:element>
    <xsd:element name="LocLastLocAttemptVersionTypeLookup" ma:index="72" nillable="true" ma:displayName="Loc Last Loc Attempt Version Type" ma:default="" ma:list="{0F6EFE92-EA97-47A1-8B41-AB7AAC6F2484}" ma:internalName="LocLastLocAttemptVersionTypeLookup" ma:readOnly="true" ma:showField="LastLocAttemptVersionType" ma:web="49c1fb53-399a-4d91-bfc2-0a118990ebe4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0F6EFE92-EA97-47A1-8B41-AB7AAC6F2484}" ma:internalName="LocNewPublishedVersionLookup" ma:readOnly="true" ma:showField="NewPublishedVersion" ma:web="49c1fb53-399a-4d91-bfc2-0a118990ebe4">
      <xsd:simpleType>
        <xsd:restriction base="dms:Lookup"/>
      </xsd:simpleType>
    </xsd:element>
    <xsd:element name="LocOverallHandbackStatusLookup" ma:index="76" nillable="true" ma:displayName="Loc Overall Handback Status" ma:default="" ma:list="{0F6EFE92-EA97-47A1-8B41-AB7AAC6F2484}" ma:internalName="LocOverallHandbackStatusLookup" ma:readOnly="true" ma:showField="OverallHandbackStatus" ma:web="49c1fb53-399a-4d91-bfc2-0a118990ebe4">
      <xsd:simpleType>
        <xsd:restriction base="dms:Lookup"/>
      </xsd:simpleType>
    </xsd:element>
    <xsd:element name="LocOverallLocStatusLookup" ma:index="77" nillable="true" ma:displayName="Loc Overall Localize Status" ma:default="" ma:list="{0F6EFE92-EA97-47A1-8B41-AB7AAC6F2484}" ma:internalName="LocOverallLocStatusLookup" ma:readOnly="true" ma:showField="OverallLocStatus" ma:web="49c1fb53-399a-4d91-bfc2-0a118990ebe4">
      <xsd:simpleType>
        <xsd:restriction base="dms:Lookup"/>
      </xsd:simpleType>
    </xsd:element>
    <xsd:element name="LocOverallPreviewStatusLookup" ma:index="78" nillable="true" ma:displayName="Loc Overall Preview Status" ma:default="" ma:list="{0F6EFE92-EA97-47A1-8B41-AB7AAC6F2484}" ma:internalName="LocOverallPreviewStatusLookup" ma:readOnly="true" ma:showField="OverallPreviewStatus" ma:web="49c1fb53-399a-4d91-bfc2-0a118990ebe4">
      <xsd:simpleType>
        <xsd:restriction base="dms:Lookup"/>
      </xsd:simpleType>
    </xsd:element>
    <xsd:element name="LocOverallPublishStatusLookup" ma:index="79" nillable="true" ma:displayName="Loc Overall Publish Status" ma:default="" ma:list="{0F6EFE92-EA97-47A1-8B41-AB7AAC6F2484}" ma:internalName="LocOverallPublishStatusLookup" ma:readOnly="true" ma:showField="OverallPublishStatus" ma:web="49c1fb53-399a-4d91-bfc2-0a118990ebe4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0F6EFE92-EA97-47A1-8B41-AB7AAC6F2484}" ma:internalName="LocProcessedForHandoffsLookup" ma:readOnly="true" ma:showField="ProcessedForHandoffs" ma:web="49c1fb53-399a-4d91-bfc2-0a118990ebe4">
      <xsd:simpleType>
        <xsd:restriction base="dms:Lookup"/>
      </xsd:simpleType>
    </xsd:element>
    <xsd:element name="LocProcessedForMarketsLookup" ma:index="82" nillable="true" ma:displayName="Loc Processed For Markets" ma:default="" ma:list="{0F6EFE92-EA97-47A1-8B41-AB7AAC6F2484}" ma:internalName="LocProcessedForMarketsLookup" ma:readOnly="true" ma:showField="ProcessedForMarkets" ma:web="49c1fb53-399a-4d91-bfc2-0a118990ebe4">
      <xsd:simpleType>
        <xsd:restriction base="dms:Lookup"/>
      </xsd:simpleType>
    </xsd:element>
    <xsd:element name="LocPublishedDependentAssetsLookup" ma:index="83" nillable="true" ma:displayName="Loc Published Dependent Assets" ma:default="" ma:list="{0F6EFE92-EA97-47A1-8B41-AB7AAC6F2484}" ma:internalName="LocPublishedDependentAssetsLookup" ma:readOnly="true" ma:showField="PublishedDependentAssets" ma:web="49c1fb53-399a-4d91-bfc2-0a118990ebe4">
      <xsd:simpleType>
        <xsd:restriction base="dms:Lookup"/>
      </xsd:simpleType>
    </xsd:element>
    <xsd:element name="LocPublishedLinkedAssetsLookup" ma:index="84" nillable="true" ma:displayName="Loc Published Linked Assets" ma:default="" ma:list="{0F6EFE92-EA97-47A1-8B41-AB7AAC6F2484}" ma:internalName="LocPublishedLinkedAssetsLookup" ma:readOnly="true" ma:showField="PublishedLinkedAssets" ma:web="49c1fb53-399a-4d91-bfc2-0a118990ebe4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6e2371ae-b2bd-4992-837f-63963325355f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998FE1E4-65AF-4644-A335-DDF948C303E5}" ma:internalName="Markets" ma:readOnly="false" ma:showField="MarketNa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79DE6945-A8C8-4B02-AD64-E66D49B13DD1}" ma:internalName="NumOfRatingsLookup" ma:readOnly="true" ma:showField="NumOfRating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79DE6945-A8C8-4B02-AD64-E66D49B13DD1}" ma:internalName="PublishStatusLookup" ma:readOnly="false" ma:showField="PublishStatu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502d106f-1a72-436f-9056-09977804f364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eaa5a869-0ce9-45b3-aa27-3f613c45af54}" ma:internalName="TaxCatchAll" ma:showField="CatchAllData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eaa5a869-0ce9-45b3-aa27-3f613c45af54}" ma:internalName="TaxCatchAllLabel" ma:readOnly="true" ma:showField="CatchAllDataLabel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9F482FD-4706-4284-9B82-A69A32AF05F1}">
  <ds:schemaRefs>
    <ds:schemaRef ds:uri="http://schemas.microsoft.com/office/2006/metadata/properties"/>
    <ds:schemaRef ds:uri="http://schemas.microsoft.com/office/infopath/2007/PartnerControls"/>
    <ds:schemaRef ds:uri="49c1fb53-399a-4d91-bfc2-0a118990ebe4"/>
  </ds:schemaRefs>
</ds:datastoreItem>
</file>

<file path=customXml/itemProps2.xml><?xml version="1.0" encoding="utf-8"?>
<ds:datastoreItem xmlns:ds="http://schemas.openxmlformats.org/officeDocument/2006/customXml" ds:itemID="{C480FE44-B6C2-4E24-AF15-C471C3303C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c1fb53-399a-4d91-bfc2-0a118990eb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04B11B9-FB2E-440D-8D1F-933ED6D5C0C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프레젠테이션(수평선 테마)</Template>
  <TotalTime>3386</TotalTime>
  <Words>397</Words>
  <Application>Microsoft Office PowerPoint</Application>
  <PresentationFormat>화면 슬라이드 쇼(4:3)</PresentationFormat>
  <Paragraphs>79</Paragraphs>
  <Slides>9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20" baseType="lpstr">
      <vt:lpstr>Adobe 고딕 Std B</vt:lpstr>
      <vt:lpstr>HY견고딕</vt:lpstr>
      <vt:lpstr>HY헤드라인M</vt:lpstr>
      <vt:lpstr>YDVYGO32</vt:lpstr>
      <vt:lpstr>YDVYGO33</vt:lpstr>
      <vt:lpstr>굴림</vt:lpstr>
      <vt:lpstr>맑은 고딕</vt:lpstr>
      <vt:lpstr>Arial</vt:lpstr>
      <vt:lpstr>Times New Roman</vt:lpstr>
      <vt:lpstr>Wingdings</vt:lpstr>
      <vt:lpstr>Level</vt:lpstr>
      <vt:lpstr>PowerPoint 프레젠테이션</vt:lpstr>
      <vt:lpstr>Ⅲ. 진로 설계와 실천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subject/>
  <dc:creator>PC</dc:creator>
  <cp:keywords/>
  <dc:description/>
  <cp:lastModifiedBy>young yoon</cp:lastModifiedBy>
  <cp:revision>66</cp:revision>
  <dcterms:created xsi:type="dcterms:W3CDTF">2024-05-29T05:55:53Z</dcterms:created>
  <dcterms:modified xsi:type="dcterms:W3CDTF">2026-02-11T06:03:04Z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TC060874521042</vt:lpwstr>
  </property>
  <property fmtid="{D5CDD505-2E9C-101B-9397-08002B2CF9AE}" pid="3" name="InternalTags">
    <vt:lpwstr/>
  </property>
  <property fmtid="{D5CDD505-2E9C-101B-9397-08002B2CF9AE}" pid="4" name="ContentTypeId">
    <vt:lpwstr>0x01010070926BE6910EE541A5C8A9203B4061CC0400C52140320FE295488DD4381964E77F84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ScenarioTags">
    <vt:lpwstr/>
  </property>
  <property fmtid="{D5CDD505-2E9C-101B-9397-08002B2CF9AE}" pid="8" name="CampaignTags">
    <vt:lpwstr/>
  </property>
  <property fmtid="{D5CDD505-2E9C-101B-9397-08002B2CF9AE}" pid="9" name="Order">
    <vt:r8>12803100</vt:r8>
  </property>
  <property fmtid="{D5CDD505-2E9C-101B-9397-08002B2CF9AE}" pid="10" name="HiddenCategoryTags">
    <vt:lpwstr/>
  </property>
  <property fmtid="{D5CDD505-2E9C-101B-9397-08002B2CF9AE}" pid="11" name="ImageGenStatus">
    <vt:i4>0</vt:i4>
  </property>
  <property fmtid="{D5CDD505-2E9C-101B-9397-08002B2CF9AE}" pid="12" name="CategoryTags">
    <vt:lpwstr/>
  </property>
  <property fmtid="{D5CDD505-2E9C-101B-9397-08002B2CF9AE}" pid="13" name="Applications">
    <vt:lpwstr/>
  </property>
  <property fmtid="{D5CDD505-2E9C-101B-9397-08002B2CF9AE}" pid="14" name="LocMarketGroupTiers">
    <vt:lpwstr>,t:Tier 1,t:Tier 2,t:Tier 3,</vt:lpwstr>
  </property>
</Properties>
</file>