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7" r:id="rId4"/>
  </p:sldMasterIdLst>
  <p:notesMasterIdLst>
    <p:notesMasterId r:id="rId14"/>
  </p:notesMasterIdLst>
  <p:sldIdLst>
    <p:sldId id="256" r:id="rId5"/>
    <p:sldId id="261" r:id="rId6"/>
    <p:sldId id="318" r:id="rId7"/>
    <p:sldId id="322" r:id="rId8"/>
    <p:sldId id="333" r:id="rId9"/>
    <p:sldId id="324" r:id="rId10"/>
    <p:sldId id="327" r:id="rId11"/>
    <p:sldId id="328" r:id="rId12"/>
    <p:sldId id="278" r:id="rId13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916E5D-F4A7-49DD-A4DF-1BDB67B20002}" v="5" dt="2026-02-03T07:03:52.05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테마 스타일 1 - 강조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DA37D80-6434-44D0-A028-1B22A696006F}" styleName="밝은 스타일 3 - 강조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8B1032C-EA38-4F05-BA0D-38AFFFC7BED3}" styleName="밝은 스타일 3 - 강조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93" autoAdjust="0"/>
    <p:restoredTop sz="96318" autoAdjust="0"/>
  </p:normalViewPr>
  <p:slideViewPr>
    <p:cSldViewPr>
      <p:cViewPr>
        <p:scale>
          <a:sx n="75" d="100"/>
          <a:sy n="75" d="100"/>
        </p:scale>
        <p:origin x="1872" y="7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oung yoon" userId="91498ed6ae028579" providerId="LiveId" clId="{9C0A59D4-9A4E-4869-A37E-C7E1C3EAE03D}"/>
    <pc:docChg chg="custSel addSld delSld modSld sldOrd">
      <pc:chgData name="young yoon" userId="91498ed6ae028579" providerId="LiveId" clId="{9C0A59D4-9A4E-4869-A37E-C7E1C3EAE03D}" dt="2026-02-03T07:05:03.441" v="152" actId="1035"/>
      <pc:docMkLst>
        <pc:docMk/>
      </pc:docMkLst>
      <pc:sldChg chg="delSp modSp add del mod">
        <pc:chgData name="young yoon" userId="91498ed6ae028579" providerId="LiveId" clId="{9C0A59D4-9A4E-4869-A37E-C7E1C3EAE03D}" dt="2026-02-02T02:32:15.261" v="74" actId="20577"/>
        <pc:sldMkLst>
          <pc:docMk/>
          <pc:sldMk cId="456865520" sldId="318"/>
        </pc:sldMkLst>
        <pc:spChg chg="mod">
          <ac:chgData name="young yoon" userId="91498ed6ae028579" providerId="LiveId" clId="{9C0A59D4-9A4E-4869-A37E-C7E1C3EAE03D}" dt="2026-02-02T02:32:15.261" v="74" actId="20577"/>
          <ac:spMkLst>
            <pc:docMk/>
            <pc:sldMk cId="456865520" sldId="318"/>
            <ac:spMk id="9" creationId="{1F0C3DA4-39B9-43A4-42A5-91F506AA2C86}"/>
          </ac:spMkLst>
        </pc:spChg>
        <pc:spChg chg="mod">
          <ac:chgData name="young yoon" userId="91498ed6ae028579" providerId="LiveId" clId="{9C0A59D4-9A4E-4869-A37E-C7E1C3EAE03D}" dt="2026-01-30T05:57:30.423" v="5" actId="20577"/>
          <ac:spMkLst>
            <pc:docMk/>
            <pc:sldMk cId="456865520" sldId="318"/>
            <ac:spMk id="10" creationId="{D8249C3D-38CF-8135-94DA-9B95CB5EC9F3}"/>
          </ac:spMkLst>
        </pc:spChg>
        <pc:spChg chg="mod">
          <ac:chgData name="young yoon" userId="91498ed6ae028579" providerId="LiveId" clId="{9C0A59D4-9A4E-4869-A37E-C7E1C3EAE03D}" dt="2026-01-30T06:00:18.686" v="16" actId="179"/>
          <ac:spMkLst>
            <pc:docMk/>
            <pc:sldMk cId="456865520" sldId="318"/>
            <ac:spMk id="12" creationId="{1AAC50BF-D290-0A7F-D2D6-EFE53BD644CE}"/>
          </ac:spMkLst>
        </pc:spChg>
        <pc:spChg chg="mod">
          <ac:chgData name="young yoon" userId="91498ed6ae028579" providerId="LiveId" clId="{9C0A59D4-9A4E-4869-A37E-C7E1C3EAE03D}" dt="2026-01-30T08:38:26.430" v="49" actId="1036"/>
          <ac:spMkLst>
            <pc:docMk/>
            <pc:sldMk cId="456865520" sldId="318"/>
            <ac:spMk id="13" creationId="{2DA8ED68-C0FA-1BA2-8474-A83D46AF3EFB}"/>
          </ac:spMkLst>
        </pc:spChg>
        <pc:spChg chg="mod">
          <ac:chgData name="young yoon" userId="91498ed6ae028579" providerId="LiveId" clId="{9C0A59D4-9A4E-4869-A37E-C7E1C3EAE03D}" dt="2026-01-30T08:38:31.555" v="51" actId="1036"/>
          <ac:spMkLst>
            <pc:docMk/>
            <pc:sldMk cId="456865520" sldId="318"/>
            <ac:spMk id="14" creationId="{6737853E-60CC-8741-88C1-2E0A6DB1D2D0}"/>
          </ac:spMkLst>
        </pc:spChg>
        <pc:spChg chg="mod">
          <ac:chgData name="young yoon" userId="91498ed6ae028579" providerId="LiveId" clId="{9C0A59D4-9A4E-4869-A37E-C7E1C3EAE03D}" dt="2026-01-30T08:39:24.096" v="65" actId="1035"/>
          <ac:spMkLst>
            <pc:docMk/>
            <pc:sldMk cId="456865520" sldId="318"/>
            <ac:spMk id="26" creationId="{294B8ECB-C7B5-DA6E-C6C0-0001CAA950C9}"/>
          </ac:spMkLst>
        </pc:spChg>
        <pc:spChg chg="mod">
          <ac:chgData name="young yoon" userId="91498ed6ae028579" providerId="LiveId" clId="{9C0A59D4-9A4E-4869-A37E-C7E1C3EAE03D}" dt="2026-01-30T08:39:29.736" v="66" actId="1037"/>
          <ac:spMkLst>
            <pc:docMk/>
            <pc:sldMk cId="456865520" sldId="318"/>
            <ac:spMk id="30" creationId="{CC28CB3E-5B79-3E1F-1051-6A88CA5EB9A7}"/>
          </ac:spMkLst>
        </pc:spChg>
        <pc:spChg chg="mod">
          <ac:chgData name="young yoon" userId="91498ed6ae028579" providerId="LiveId" clId="{9C0A59D4-9A4E-4869-A37E-C7E1C3EAE03D}" dt="2026-01-30T08:39:19.291" v="61" actId="1036"/>
          <ac:spMkLst>
            <pc:docMk/>
            <pc:sldMk cId="456865520" sldId="318"/>
            <ac:spMk id="32" creationId="{3FEC6AEA-2211-6422-1D0B-23148DE373F7}"/>
          </ac:spMkLst>
        </pc:spChg>
        <pc:spChg chg="mod">
          <ac:chgData name="young yoon" userId="91498ed6ae028579" providerId="LiveId" clId="{9C0A59D4-9A4E-4869-A37E-C7E1C3EAE03D}" dt="2026-01-30T08:39:07.843" v="60" actId="1036"/>
          <ac:spMkLst>
            <pc:docMk/>
            <pc:sldMk cId="456865520" sldId="318"/>
            <ac:spMk id="34" creationId="{B58A110B-645A-B6A5-E523-3197D7FBE5D5}"/>
          </ac:spMkLst>
        </pc:spChg>
        <pc:graphicFrameChg chg="mod modGraphic">
          <ac:chgData name="young yoon" userId="91498ed6ae028579" providerId="LiveId" clId="{9C0A59D4-9A4E-4869-A37E-C7E1C3EAE03D}" dt="2026-01-30T08:39:00.120" v="54" actId="14100"/>
          <ac:graphicFrameMkLst>
            <pc:docMk/>
            <pc:sldMk cId="456865520" sldId="318"/>
            <ac:graphicFrameMk id="19" creationId="{CAAF0530-279A-180F-80F5-D2F84AF95AD7}"/>
          </ac:graphicFrameMkLst>
        </pc:graphicFrameChg>
      </pc:sldChg>
      <pc:sldChg chg="modSp mod ord">
        <pc:chgData name="young yoon" userId="91498ed6ae028579" providerId="LiveId" clId="{9C0A59D4-9A4E-4869-A37E-C7E1C3EAE03D}" dt="2026-02-03T07:00:59.327" v="117" actId="1035"/>
        <pc:sldMkLst>
          <pc:docMk/>
          <pc:sldMk cId="2862177719" sldId="322"/>
        </pc:sldMkLst>
        <pc:spChg chg="mod">
          <ac:chgData name="young yoon" userId="91498ed6ae028579" providerId="LiveId" clId="{9C0A59D4-9A4E-4869-A37E-C7E1C3EAE03D}" dt="2026-02-03T07:00:29.781" v="116" actId="1036"/>
          <ac:spMkLst>
            <pc:docMk/>
            <pc:sldMk cId="2862177719" sldId="322"/>
            <ac:spMk id="13" creationId="{9B8A354D-0738-3E86-5590-619BF8D77DF3}"/>
          </ac:spMkLst>
        </pc:spChg>
        <pc:spChg chg="mod">
          <ac:chgData name="young yoon" userId="91498ed6ae028579" providerId="LiveId" clId="{9C0A59D4-9A4E-4869-A37E-C7E1C3EAE03D}" dt="2026-02-03T07:00:59.327" v="117" actId="1035"/>
          <ac:spMkLst>
            <pc:docMk/>
            <pc:sldMk cId="2862177719" sldId="322"/>
            <ac:spMk id="14" creationId="{8D034A67-C6C4-9CF6-13AE-0AA33240C6FF}"/>
          </ac:spMkLst>
        </pc:spChg>
      </pc:sldChg>
      <pc:sldChg chg="modSp add del mod">
        <pc:chgData name="young yoon" userId="91498ed6ae028579" providerId="LiveId" clId="{9C0A59D4-9A4E-4869-A37E-C7E1C3EAE03D}" dt="2026-02-03T07:01:36.884" v="130" actId="1036"/>
        <pc:sldMkLst>
          <pc:docMk/>
          <pc:sldMk cId="1336968555" sldId="324"/>
        </pc:sldMkLst>
        <pc:spChg chg="mod">
          <ac:chgData name="young yoon" userId="91498ed6ae028579" providerId="LiveId" clId="{9C0A59D4-9A4E-4869-A37E-C7E1C3EAE03D}" dt="2026-02-03T07:01:29.034" v="129" actId="1037"/>
          <ac:spMkLst>
            <pc:docMk/>
            <pc:sldMk cId="1336968555" sldId="324"/>
            <ac:spMk id="11" creationId="{13BB75DF-84D3-2072-366B-16D01DC92574}"/>
          </ac:spMkLst>
        </pc:spChg>
        <pc:spChg chg="mod">
          <ac:chgData name="young yoon" userId="91498ed6ae028579" providerId="LiveId" clId="{9C0A59D4-9A4E-4869-A37E-C7E1C3EAE03D}" dt="2026-02-03T07:01:36.884" v="130" actId="1036"/>
          <ac:spMkLst>
            <pc:docMk/>
            <pc:sldMk cId="1336968555" sldId="324"/>
            <ac:spMk id="13" creationId="{07A24574-D10F-7155-304F-5B103F62D337}"/>
          </ac:spMkLst>
        </pc:spChg>
        <pc:spChg chg="mod">
          <ac:chgData name="young yoon" userId="91498ed6ae028579" providerId="LiveId" clId="{9C0A59D4-9A4E-4869-A37E-C7E1C3EAE03D}" dt="2026-02-03T07:01:36.884" v="130" actId="1036"/>
          <ac:spMkLst>
            <pc:docMk/>
            <pc:sldMk cId="1336968555" sldId="324"/>
            <ac:spMk id="14" creationId="{59B03DBE-C0B7-B126-F7DF-728CAAFC048B}"/>
          </ac:spMkLst>
        </pc:spChg>
        <pc:spChg chg="mod">
          <ac:chgData name="young yoon" userId="91498ed6ae028579" providerId="LiveId" clId="{9C0A59D4-9A4E-4869-A37E-C7E1C3EAE03D}" dt="2026-02-03T07:01:18.640" v="119" actId="1036"/>
          <ac:spMkLst>
            <pc:docMk/>
            <pc:sldMk cId="1336968555" sldId="324"/>
            <ac:spMk id="16" creationId="{CEBBE0F7-1A92-125F-6EFF-3681534C5118}"/>
          </ac:spMkLst>
        </pc:spChg>
        <pc:spChg chg="mod">
          <ac:chgData name="young yoon" userId="91498ed6ae028579" providerId="LiveId" clId="{9C0A59D4-9A4E-4869-A37E-C7E1C3EAE03D}" dt="2026-02-03T07:01:29.034" v="129" actId="1037"/>
          <ac:spMkLst>
            <pc:docMk/>
            <pc:sldMk cId="1336968555" sldId="324"/>
            <ac:spMk id="17" creationId="{AFAAAEFF-1C44-0D44-648E-9AB703B81854}"/>
          </ac:spMkLst>
        </pc:spChg>
        <pc:spChg chg="mod">
          <ac:chgData name="young yoon" userId="91498ed6ae028579" providerId="LiveId" clId="{9C0A59D4-9A4E-4869-A37E-C7E1C3EAE03D}" dt="2026-02-03T07:01:29.034" v="129" actId="1037"/>
          <ac:spMkLst>
            <pc:docMk/>
            <pc:sldMk cId="1336968555" sldId="324"/>
            <ac:spMk id="18" creationId="{A6751A59-C992-0C6C-8641-97E2DAC40286}"/>
          </ac:spMkLst>
        </pc:spChg>
        <pc:spChg chg="mod">
          <ac:chgData name="young yoon" userId="91498ed6ae028579" providerId="LiveId" clId="{9C0A59D4-9A4E-4869-A37E-C7E1C3EAE03D}" dt="2026-02-03T07:01:29.034" v="129" actId="1037"/>
          <ac:spMkLst>
            <pc:docMk/>
            <pc:sldMk cId="1336968555" sldId="324"/>
            <ac:spMk id="20" creationId="{5B8D77C0-2904-55F6-4BFD-CF892F6323E7}"/>
          </ac:spMkLst>
        </pc:spChg>
        <pc:spChg chg="mod">
          <ac:chgData name="young yoon" userId="91498ed6ae028579" providerId="LiveId" clId="{9C0A59D4-9A4E-4869-A37E-C7E1C3EAE03D}" dt="2026-02-03T07:01:29.034" v="129" actId="1037"/>
          <ac:spMkLst>
            <pc:docMk/>
            <pc:sldMk cId="1336968555" sldId="324"/>
            <ac:spMk id="21" creationId="{561DEE3B-747C-0350-318F-A3B56144263A}"/>
          </ac:spMkLst>
        </pc:spChg>
        <pc:spChg chg="mod">
          <ac:chgData name="young yoon" userId="91498ed6ae028579" providerId="LiveId" clId="{9C0A59D4-9A4E-4869-A37E-C7E1C3EAE03D}" dt="2026-02-03T07:01:29.034" v="129" actId="1037"/>
          <ac:spMkLst>
            <pc:docMk/>
            <pc:sldMk cId="1336968555" sldId="324"/>
            <ac:spMk id="22" creationId="{0097F32E-9CE0-3036-7938-B888965921A0}"/>
          </ac:spMkLst>
        </pc:spChg>
      </pc:sldChg>
      <pc:sldChg chg="modSp mod modAnim">
        <pc:chgData name="young yoon" userId="91498ed6ae028579" providerId="LiveId" clId="{9C0A59D4-9A4E-4869-A37E-C7E1C3EAE03D}" dt="2026-02-03T07:02:42.274" v="144"/>
        <pc:sldMkLst>
          <pc:docMk/>
          <pc:sldMk cId="2001191017" sldId="327"/>
        </pc:sldMkLst>
        <pc:spChg chg="mod">
          <ac:chgData name="young yoon" userId="91498ed6ae028579" providerId="LiveId" clId="{9C0A59D4-9A4E-4869-A37E-C7E1C3EAE03D}" dt="2026-02-03T07:01:47.922" v="137" actId="1038"/>
          <ac:spMkLst>
            <pc:docMk/>
            <pc:sldMk cId="2001191017" sldId="327"/>
            <ac:spMk id="16" creationId="{8D6F2500-8E2C-5B44-D60E-655A7F4DDB7B}"/>
          </ac:spMkLst>
        </pc:spChg>
        <pc:spChg chg="mod">
          <ac:chgData name="young yoon" userId="91498ed6ae028579" providerId="LiveId" clId="{9C0A59D4-9A4E-4869-A37E-C7E1C3EAE03D}" dt="2026-02-02T02:41:08.649" v="105" actId="1076"/>
          <ac:spMkLst>
            <pc:docMk/>
            <pc:sldMk cId="2001191017" sldId="327"/>
            <ac:spMk id="20" creationId="{7F4E3451-3F36-5D95-3A7B-D1094B9D91B5}"/>
          </ac:spMkLst>
        </pc:spChg>
        <pc:spChg chg="mod">
          <ac:chgData name="young yoon" userId="91498ed6ae028579" providerId="LiveId" clId="{9C0A59D4-9A4E-4869-A37E-C7E1C3EAE03D}" dt="2026-02-02T02:40:24.405" v="96" actId="1076"/>
          <ac:spMkLst>
            <pc:docMk/>
            <pc:sldMk cId="2001191017" sldId="327"/>
            <ac:spMk id="21" creationId="{D9C18292-671A-4218-ABCF-A296BC628353}"/>
          </ac:spMkLst>
        </pc:spChg>
        <pc:spChg chg="mod">
          <ac:chgData name="young yoon" userId="91498ed6ae028579" providerId="LiveId" clId="{9C0A59D4-9A4E-4869-A37E-C7E1C3EAE03D}" dt="2026-02-02T02:41:01.687" v="103" actId="1076"/>
          <ac:spMkLst>
            <pc:docMk/>
            <pc:sldMk cId="2001191017" sldId="327"/>
            <ac:spMk id="22" creationId="{D330EC0F-02AB-DB2B-83A1-F83F06B52589}"/>
          </ac:spMkLst>
        </pc:spChg>
        <pc:spChg chg="mod">
          <ac:chgData name="young yoon" userId="91498ed6ae028579" providerId="LiveId" clId="{9C0A59D4-9A4E-4869-A37E-C7E1C3EAE03D}" dt="2026-02-02T02:41:06.549" v="104" actId="1076"/>
          <ac:spMkLst>
            <pc:docMk/>
            <pc:sldMk cId="2001191017" sldId="327"/>
            <ac:spMk id="23" creationId="{2DC61BDE-B848-ACD8-63B3-15794817F819}"/>
          </ac:spMkLst>
        </pc:spChg>
        <pc:spChg chg="mod">
          <ac:chgData name="young yoon" userId="91498ed6ae028579" providerId="LiveId" clId="{9C0A59D4-9A4E-4869-A37E-C7E1C3EAE03D}" dt="2026-02-02T02:40:20.951" v="95" actId="1076"/>
          <ac:spMkLst>
            <pc:docMk/>
            <pc:sldMk cId="2001191017" sldId="327"/>
            <ac:spMk id="24" creationId="{084C036D-1893-EC6B-92E3-87A3FC0B435C}"/>
          </ac:spMkLst>
        </pc:spChg>
        <pc:spChg chg="mod">
          <ac:chgData name="young yoon" userId="91498ed6ae028579" providerId="LiveId" clId="{9C0A59D4-9A4E-4869-A37E-C7E1C3EAE03D}" dt="2026-02-02T02:40:16.681" v="94" actId="1076"/>
          <ac:spMkLst>
            <pc:docMk/>
            <pc:sldMk cId="2001191017" sldId="327"/>
            <ac:spMk id="25" creationId="{6E7B75E6-D746-C7CE-191F-D7FF03B18576}"/>
          </ac:spMkLst>
        </pc:spChg>
        <pc:spChg chg="mod">
          <ac:chgData name="young yoon" userId="91498ed6ae028579" providerId="LiveId" clId="{9C0A59D4-9A4E-4869-A37E-C7E1C3EAE03D}" dt="2026-02-02T02:37:43.139" v="78" actId="1036"/>
          <ac:spMkLst>
            <pc:docMk/>
            <pc:sldMk cId="2001191017" sldId="327"/>
            <ac:spMk id="26" creationId="{71045EFD-C3A9-9776-CA8D-3FAA6F9CB6C2}"/>
          </ac:spMkLst>
        </pc:spChg>
        <pc:spChg chg="mod">
          <ac:chgData name="young yoon" userId="91498ed6ae028579" providerId="LiveId" clId="{9C0A59D4-9A4E-4869-A37E-C7E1C3EAE03D}" dt="2026-02-02T02:37:43.139" v="78" actId="1036"/>
          <ac:spMkLst>
            <pc:docMk/>
            <pc:sldMk cId="2001191017" sldId="327"/>
            <ac:spMk id="28" creationId="{AD8B370D-B883-1B2A-C0EA-02945840AAFD}"/>
          </ac:spMkLst>
        </pc:spChg>
        <pc:spChg chg="mod">
          <ac:chgData name="young yoon" userId="91498ed6ae028579" providerId="LiveId" clId="{9C0A59D4-9A4E-4869-A37E-C7E1C3EAE03D}" dt="2026-02-02T02:40:28.475" v="97" actId="1076"/>
          <ac:spMkLst>
            <pc:docMk/>
            <pc:sldMk cId="2001191017" sldId="327"/>
            <ac:spMk id="29" creationId="{AF9749FC-DC6C-2DF7-1FE0-26376361249C}"/>
          </ac:spMkLst>
        </pc:spChg>
        <pc:spChg chg="mod">
          <ac:chgData name="young yoon" userId="91498ed6ae028579" providerId="LiveId" clId="{9C0A59D4-9A4E-4869-A37E-C7E1C3EAE03D}" dt="2026-02-02T02:40:30.853" v="98" actId="1076"/>
          <ac:spMkLst>
            <pc:docMk/>
            <pc:sldMk cId="2001191017" sldId="327"/>
            <ac:spMk id="30" creationId="{A3E0DEFF-E01E-4CB2-8285-E1245A49196F}"/>
          </ac:spMkLst>
        </pc:spChg>
        <pc:spChg chg="mod">
          <ac:chgData name="young yoon" userId="91498ed6ae028579" providerId="LiveId" clId="{9C0A59D4-9A4E-4869-A37E-C7E1C3EAE03D}" dt="2026-02-02T02:37:43.139" v="78" actId="1036"/>
          <ac:spMkLst>
            <pc:docMk/>
            <pc:sldMk cId="2001191017" sldId="327"/>
            <ac:spMk id="31" creationId="{5EB6350B-1C3E-1F6D-BA27-2765C6B8619C}"/>
          </ac:spMkLst>
        </pc:spChg>
      </pc:sldChg>
      <pc:sldChg chg="modSp mod">
        <pc:chgData name="young yoon" userId="91498ed6ae028579" providerId="LiveId" clId="{9C0A59D4-9A4E-4869-A37E-C7E1C3EAE03D}" dt="2026-02-03T07:05:03.441" v="152" actId="1035"/>
        <pc:sldMkLst>
          <pc:docMk/>
          <pc:sldMk cId="553039899" sldId="328"/>
        </pc:sldMkLst>
        <pc:spChg chg="mod">
          <ac:chgData name="young yoon" userId="91498ed6ae028579" providerId="LiveId" clId="{9C0A59D4-9A4E-4869-A37E-C7E1C3EAE03D}" dt="2026-01-30T08:34:02.170" v="37" actId="1036"/>
          <ac:spMkLst>
            <pc:docMk/>
            <pc:sldMk cId="553039899" sldId="328"/>
            <ac:spMk id="5" creationId="{83E2BE52-7CC2-D0B4-B8F6-2080344F17E0}"/>
          </ac:spMkLst>
        </pc:spChg>
        <pc:spChg chg="mod">
          <ac:chgData name="young yoon" userId="91498ed6ae028579" providerId="LiveId" clId="{9C0A59D4-9A4E-4869-A37E-C7E1C3EAE03D}" dt="2026-01-30T08:34:44.426" v="38" actId="1076"/>
          <ac:spMkLst>
            <pc:docMk/>
            <pc:sldMk cId="553039899" sldId="328"/>
            <ac:spMk id="7" creationId="{6A8636F5-A612-AD25-D611-7DA45BE52924}"/>
          </ac:spMkLst>
        </pc:spChg>
        <pc:spChg chg="mod">
          <ac:chgData name="young yoon" userId="91498ed6ae028579" providerId="LiveId" clId="{9C0A59D4-9A4E-4869-A37E-C7E1C3EAE03D}" dt="2026-02-02T02:38:37.296" v="83" actId="1035"/>
          <ac:spMkLst>
            <pc:docMk/>
            <pc:sldMk cId="553039899" sldId="328"/>
            <ac:spMk id="9" creationId="{1D930E89-44FE-1140-1D5E-6605827F87FE}"/>
          </ac:spMkLst>
        </pc:spChg>
        <pc:spChg chg="mod">
          <ac:chgData name="young yoon" userId="91498ed6ae028579" providerId="LiveId" clId="{9C0A59D4-9A4E-4869-A37E-C7E1C3EAE03D}" dt="2026-02-03T07:04:54.169" v="148" actId="1036"/>
          <ac:spMkLst>
            <pc:docMk/>
            <pc:sldMk cId="553039899" sldId="328"/>
            <ac:spMk id="11" creationId="{85C98A07-1A4E-BDA6-9ABF-CA22ED2B857F}"/>
          </ac:spMkLst>
        </pc:spChg>
        <pc:spChg chg="mod">
          <ac:chgData name="young yoon" userId="91498ed6ae028579" providerId="LiveId" clId="{9C0A59D4-9A4E-4869-A37E-C7E1C3EAE03D}" dt="2026-02-03T07:05:03.441" v="152" actId="1035"/>
          <ac:spMkLst>
            <pc:docMk/>
            <pc:sldMk cId="553039899" sldId="328"/>
            <ac:spMk id="12" creationId="{4556DDA5-E751-F667-BD13-7CF6C289B14E}"/>
          </ac:spMkLst>
        </pc:spChg>
        <pc:spChg chg="mod">
          <ac:chgData name="young yoon" userId="91498ed6ae028579" providerId="LiveId" clId="{9C0A59D4-9A4E-4869-A37E-C7E1C3EAE03D}" dt="2026-02-03T07:01:58.155" v="141" actId="1037"/>
          <ac:spMkLst>
            <pc:docMk/>
            <pc:sldMk cId="553039899" sldId="328"/>
            <ac:spMk id="16" creationId="{2E8434B0-D0B6-C2E6-8A81-160D92EC1F4B}"/>
          </ac:spMkLst>
        </pc:spChg>
        <pc:spChg chg="mod">
          <ac:chgData name="young yoon" userId="91498ed6ae028579" providerId="LiveId" clId="{9C0A59D4-9A4E-4869-A37E-C7E1C3EAE03D}" dt="2026-01-30T08:35:44.014" v="42" actId="1076"/>
          <ac:spMkLst>
            <pc:docMk/>
            <pc:sldMk cId="553039899" sldId="328"/>
            <ac:spMk id="17" creationId="{7694FE1D-5579-0F1D-6452-6858B4081588}"/>
          </ac:spMkLst>
        </pc:spChg>
        <pc:graphicFrameChg chg="mod modGraphic">
          <ac:chgData name="young yoon" userId="91498ed6ae028579" providerId="LiveId" clId="{9C0A59D4-9A4E-4869-A37E-C7E1C3EAE03D}" dt="2026-02-02T02:38:15.303" v="79" actId="6559"/>
          <ac:graphicFrameMkLst>
            <pc:docMk/>
            <pc:sldMk cId="553039899" sldId="328"/>
            <ac:graphicFrameMk id="15" creationId="{5C892852-186C-614F-5778-F6F8DD2C37D3}"/>
          </ac:graphicFrameMkLst>
        </pc:graphicFrameChg>
      </pc:sldChg>
      <pc:sldChg chg="modSp mod modAnim">
        <pc:chgData name="young yoon" userId="91498ed6ae028579" providerId="LiveId" clId="{9C0A59D4-9A4E-4869-A37E-C7E1C3EAE03D}" dt="2026-02-03T07:03:52.054" v="147"/>
        <pc:sldMkLst>
          <pc:docMk/>
          <pc:sldMk cId="508794501" sldId="333"/>
        </pc:sldMkLst>
        <pc:spChg chg="mod">
          <ac:chgData name="young yoon" userId="91498ed6ae028579" providerId="LiveId" clId="{9C0A59D4-9A4E-4869-A37E-C7E1C3EAE03D}" dt="2026-01-30T06:44:40.432" v="22" actId="1038"/>
          <ac:spMkLst>
            <pc:docMk/>
            <pc:sldMk cId="508794501" sldId="333"/>
            <ac:spMk id="4" creationId="{D215CD50-92F5-004D-B5DA-A6A22E534B83}"/>
          </ac:spMkLst>
        </pc:spChg>
        <pc:spChg chg="mod">
          <ac:chgData name="young yoon" userId="91498ed6ae028579" providerId="LiveId" clId="{9C0A59D4-9A4E-4869-A37E-C7E1C3EAE03D}" dt="2026-02-03T07:03:31.128" v="145" actId="14100"/>
          <ac:spMkLst>
            <pc:docMk/>
            <pc:sldMk cId="508794501" sldId="333"/>
            <ac:spMk id="12" creationId="{9D2CD325-4E46-FA83-2606-9D8B721CE3CC}"/>
          </ac:spMkLst>
        </pc:spChg>
        <pc:spChg chg="mod">
          <ac:chgData name="young yoon" userId="91498ed6ae028579" providerId="LiveId" clId="{9C0A59D4-9A4E-4869-A37E-C7E1C3EAE03D}" dt="2026-01-30T06:45:22.646" v="23" actId="1035"/>
          <ac:spMkLst>
            <pc:docMk/>
            <pc:sldMk cId="508794501" sldId="333"/>
            <ac:spMk id="13" creationId="{4E1FF233-689F-E166-4E67-93679D67BD65}"/>
          </ac:spMkLst>
        </pc:spChg>
        <pc:spChg chg="mod">
          <ac:chgData name="young yoon" userId="91498ed6ae028579" providerId="LiveId" clId="{9C0A59D4-9A4E-4869-A37E-C7E1C3EAE03D}" dt="2026-01-30T06:45:22.646" v="23" actId="1035"/>
          <ac:spMkLst>
            <pc:docMk/>
            <pc:sldMk cId="508794501" sldId="333"/>
            <ac:spMk id="14" creationId="{064058FA-2F5F-FA1A-BA89-446FF44D52AA}"/>
          </ac:spMkLst>
        </pc:spChg>
        <pc:graphicFrameChg chg="modGraphic">
          <ac:chgData name="young yoon" userId="91498ed6ae028579" providerId="LiveId" clId="{9C0A59D4-9A4E-4869-A37E-C7E1C3EAE03D}" dt="2026-01-30T06:44:38.280" v="20" actId="14100"/>
          <ac:graphicFrameMkLst>
            <pc:docMk/>
            <pc:sldMk cId="508794501" sldId="333"/>
            <ac:graphicFrameMk id="15" creationId="{B65258B5-F687-4713-B674-930963C2C15A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FCB31F6-2FEA-4AF6-A608-EFC2F92AFC7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3660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1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2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2706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9807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pPr lvl="0"/>
            <a:r>
              <a:rPr lang="ko-KR" altLang="en-US" noProof="0"/>
              <a:t>마스터 제목 스타일 편집</a:t>
            </a:r>
            <a:endParaRPr lang="en-US" noProof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pPr lvl="0"/>
            <a:r>
              <a:rPr lang="ko-KR" altLang="en-US" noProof="0"/>
              <a:t>클릭하여 마스터 부제목 스타일 편집</a:t>
            </a:r>
            <a:endParaRPr lang="en-US" noProof="0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A86BE39-BE3A-48C1-A045-FD1AD5F5130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6392" name="Rectangle 8" descr="Gold bar"/>
          <p:cNvSpPr>
            <a:spLocks noChangeArrowheads="1"/>
          </p:cNvSpPr>
          <p:nvPr/>
        </p:nvSpPr>
        <p:spPr bwMode="auto">
          <a:xfrm>
            <a:off x="228600" y="2889250"/>
            <a:ext cx="2870200" cy="2016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3" name="Rectangle 9" descr="Orange bar"/>
          <p:cNvSpPr>
            <a:spLocks noChangeArrowheads="1"/>
          </p:cNvSpPr>
          <p:nvPr/>
        </p:nvSpPr>
        <p:spPr bwMode="auto">
          <a:xfrm>
            <a:off x="3098800" y="2889250"/>
            <a:ext cx="2870200" cy="2016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4" name="Rectangle 10" descr="Slate bar"/>
          <p:cNvSpPr>
            <a:spLocks noChangeArrowheads="1"/>
          </p:cNvSpPr>
          <p:nvPr/>
        </p:nvSpPr>
        <p:spPr bwMode="auto">
          <a:xfrm>
            <a:off x="5969000" y="2889250"/>
            <a:ext cx="2870200" cy="201613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AF928C-1304-4FCF-B1FE-E58E659C209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42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BF457-1B89-4FB8-B5B6-2396275BD80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7164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제목, 텍스트 및 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D6290E6F-4E3F-41C2-8AB3-35077E51D93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3434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제목, 텍스트 및 클립 아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r>
              <a:rPr lang="ko-KR" altLang="en-US"/>
              <a:t>온라인 이미지를 추가하려면 아이콘을 클릭하세요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A41DC2D-CE22-4452-9330-733326E99D1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927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D6D15D-A852-4CD8-9A3A-849FE3857B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72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2AD331-EFAC-41D9-9F12-FD8D4C8312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3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220379-1FF7-439A-909F-B9047C7E4C8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841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FA7283-45F0-4CF9-ACA0-2CA77418255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294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D4388-AEAC-466B-9ED3-FD44F0FA8A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89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59A81-AC6A-4000-B556-C65FD00780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576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E0CFC6-C2D9-443C-A7CF-290065ED626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834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8B324D-0E9B-4FB3-82FE-512DFC8E607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782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938A4918-E4C7-4C66-94BB-F06A3F6B590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5367" name="Rectangle 7" descr="Gold bar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>
            <a:off x="457200" y="1447800"/>
            <a:ext cx="80772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9" name="Rectangle 9" descr="Orange bar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70" name="Rectangle 10" descr="Slate bar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areer.go.kr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png"/><Relationship Id="rId4" Type="http://schemas.openxmlformats.org/officeDocument/2006/relationships/hyperlink" Target="https://www.career.go.kr/cloud/w/inspect/holland/intro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areer.go.kr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png"/><Relationship Id="rId4" Type="http://schemas.openxmlformats.org/officeDocument/2006/relationships/hyperlink" Target="https://www.career.go.kr/cloud/w/inspect/vocation/intro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6BDC6068-CD7A-696B-6E0A-9346C874B3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980728"/>
            <a:ext cx="7772400" cy="1400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sz="58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ko-KR" altLang="en-US" sz="30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나의 꿈을 찾아가는 </a:t>
            </a:r>
            <a:br>
              <a:rPr lang="en-US" altLang="ko-KR" sz="54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</a:br>
            <a:r>
              <a:rPr lang="ko-KR" altLang="en-US" sz="54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진로 탐색 워크북</a:t>
            </a:r>
            <a:endParaRPr lang="ko-KR" altLang="en-US" kern="0" dirty="0">
              <a:ea typeface="굴림" charset="-127"/>
            </a:endParaRP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80728"/>
            <a:ext cx="7772400" cy="1400274"/>
          </a:xfrm>
        </p:spPr>
        <p:txBody>
          <a:bodyPr/>
          <a:lstStyle/>
          <a:p>
            <a:pPr algn="l"/>
            <a:r>
              <a:rPr lang="en-US" altLang="ko-KR" sz="60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Ⅰ.</a:t>
            </a:r>
            <a:r>
              <a:rPr lang="en-US" altLang="ko-KR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 </a:t>
            </a:r>
            <a:r>
              <a:rPr lang="ko-KR" altLang="en-US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진로와 나의 이해</a:t>
            </a:r>
            <a:endParaRPr lang="ko-KR" altLang="en-US" sz="5400" dirty="0">
              <a:ea typeface="굴림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2" name="TextBox 3">
            <a:extLst>
              <a:ext uri="{FF2B5EF4-FFF2-40B4-BE49-F238E27FC236}">
                <a16:creationId xmlns:a16="http://schemas.microsoft.com/office/drawing/2014/main" id="{DEF991C6-5BFE-EABD-B2AC-A2E7E9B73B55}"/>
              </a:ext>
            </a:extLst>
          </p:cNvPr>
          <p:cNvSpPr txBox="1"/>
          <p:nvPr/>
        </p:nvSpPr>
        <p:spPr>
          <a:xfrm>
            <a:off x="1691680" y="3284984"/>
            <a:ext cx="6462465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altLang="ko-KR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05 </a:t>
            </a:r>
            <a:r>
              <a:rPr lang="ko-KR" altLang="en-US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진로 심리 검사로 나의 특성 알아보기</a:t>
            </a:r>
            <a:endParaRPr lang="ko-KR" altLang="en-US" sz="25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706222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D3FCFD-97CB-F338-A62B-C9470CE86E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92B1460-92B5-ABA9-5C85-1FA961E19304}"/>
              </a:ext>
            </a:extLst>
          </p:cNvPr>
          <p:cNvSpPr txBox="1"/>
          <p:nvPr/>
        </p:nvSpPr>
        <p:spPr>
          <a:xfrm>
            <a:off x="234428" y="-12924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6DE6F865-E2E2-DBBC-DA3C-1F7C3AA24C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1D55B47-BF47-08B3-B323-FBD105823E89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66133123-ED2C-D725-BBB5-D3F72F125D02}"/>
              </a:ext>
            </a:extLst>
          </p:cNvPr>
          <p:cNvSpPr txBox="1">
            <a:spLocks/>
          </p:cNvSpPr>
          <p:nvPr/>
        </p:nvSpPr>
        <p:spPr bwMode="auto">
          <a:xfrm>
            <a:off x="665454" y="1800491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CD97D32F-2FFF-C6E0-346A-53AE5EA9171B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8249C3D-38CF-8135-94DA-9B95CB5EC9F3}"/>
              </a:ext>
            </a:extLst>
          </p:cNvPr>
          <p:cNvSpPr txBox="1"/>
          <p:nvPr/>
        </p:nvSpPr>
        <p:spPr>
          <a:xfrm>
            <a:off x="282143" y="139069"/>
            <a:ext cx="8104668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5_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진로 심리 검사로 나의 특성 알아보기</a:t>
            </a:r>
            <a:endParaRPr lang="ko-KR" altLang="en-US" sz="2100" b="1" dirty="0">
              <a:solidFill>
                <a:srgbClr val="FFFF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AAC50BF-D290-0A7F-D2D6-EFE53BD644CE}"/>
              </a:ext>
            </a:extLst>
          </p:cNvPr>
          <p:cNvSpPr txBox="1">
            <a:spLocks/>
          </p:cNvSpPr>
          <p:nvPr/>
        </p:nvSpPr>
        <p:spPr bwMode="auto">
          <a:xfrm>
            <a:off x="611560" y="1003375"/>
            <a:ext cx="815203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363" indent="-360363">
              <a:buNone/>
            </a:pPr>
            <a:r>
              <a:rPr lang="ko-KR" altLang="en-US" sz="2000" b="1" spc="-20" dirty="0">
                <a:latin typeface="+mn-ea"/>
              </a:rPr>
              <a:t> 　 커리어넷에 접속하여 직업 흥미 검사를 실시한 후 나의 직업 흥미를 알아보자</a:t>
            </a:r>
            <a:r>
              <a:rPr lang="en-US" altLang="ko-KR" sz="2000" b="1" spc="-20" dirty="0">
                <a:latin typeface="+mn-ea"/>
              </a:rPr>
              <a:t>. </a:t>
            </a:r>
            <a:endParaRPr lang="en-US" altLang="ko-KR" sz="2000" b="1" spc="-150" dirty="0">
              <a:latin typeface="+mn-ea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0C90FDE-489F-741F-9AF0-1C118CA533CD}"/>
              </a:ext>
            </a:extLst>
          </p:cNvPr>
          <p:cNvSpPr txBox="1"/>
          <p:nvPr/>
        </p:nvSpPr>
        <p:spPr>
          <a:xfrm>
            <a:off x="1712016" y="3046744"/>
            <a:ext cx="50448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ko-KR" altLang="en-US" dirty="0"/>
          </a:p>
        </p:txBody>
      </p:sp>
      <p:sp>
        <p:nvSpPr>
          <p:cNvPr id="4" name="별: 꼭짓점 5개 3">
            <a:extLst>
              <a:ext uri="{FF2B5EF4-FFF2-40B4-BE49-F238E27FC236}">
                <a16:creationId xmlns:a16="http://schemas.microsoft.com/office/drawing/2014/main" id="{5D14FF5B-231C-8855-3094-85D34B8581FD}"/>
              </a:ext>
            </a:extLst>
          </p:cNvPr>
          <p:cNvSpPr/>
          <p:nvPr/>
        </p:nvSpPr>
        <p:spPr bwMode="auto">
          <a:xfrm>
            <a:off x="683568" y="955350"/>
            <a:ext cx="360039" cy="333044"/>
          </a:xfrm>
          <a:prstGeom prst="star5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F0C3DA4-39B9-43A4-42A5-91F506AA2C86}"/>
              </a:ext>
            </a:extLst>
          </p:cNvPr>
          <p:cNvSpPr txBox="1">
            <a:spLocks/>
          </p:cNvSpPr>
          <p:nvPr/>
        </p:nvSpPr>
        <p:spPr bwMode="auto">
          <a:xfrm>
            <a:off x="755576" y="1682805"/>
            <a:ext cx="7986965" cy="954107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7188" indent="-357188">
              <a:buNone/>
            </a:pPr>
            <a:r>
              <a:rPr lang="ko-KR" altLang="en-US" sz="2000" b="1" spc="-20" dirty="0">
                <a:solidFill>
                  <a:schemeClr val="tx2"/>
                </a:solidFill>
                <a:latin typeface="+mn-ea"/>
              </a:rPr>
              <a:t>🤖 </a:t>
            </a:r>
            <a:r>
              <a:rPr lang="ko-KR" altLang="en-US" sz="1800" b="0" i="0" u="none" strike="noStrike" baseline="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커리어넷 </a:t>
            </a:r>
            <a:r>
              <a:rPr lang="en-US" altLang="ko-KR" sz="1800" b="0" i="0" u="none" strike="noStrike" baseline="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en-US" altLang="ko-KR" sz="1800" b="0" i="0" u="none" strike="noStrike" baseline="0" dirty="0">
                <a:latin typeface="맑은 고딕" panose="020B0503020000020004" pitchFamily="50" charset="-127"/>
                <a:ea typeface="맑은 고딕" panose="020B0503020000020004" pitchFamily="50" charset="-127"/>
                <a:hlinkClick r:id="rId3"/>
              </a:rPr>
              <a:t>www.career.go.kr</a:t>
            </a:r>
            <a:r>
              <a:rPr lang="en-US" altLang="ko-KR" sz="1800" b="0" i="0" u="none" strike="noStrike" baseline="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 → </a:t>
            </a:r>
            <a:r>
              <a:rPr lang="ko-KR" altLang="en-US" sz="1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진로심리검사</a:t>
            </a:r>
            <a:r>
              <a:rPr lang="en-US" altLang="ko-KR" sz="1800" b="0" i="0" u="none" strike="noStrike" baseline="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→ </a:t>
            </a:r>
            <a:r>
              <a:rPr lang="ko-KR" altLang="en-US" sz="1800" b="0" i="0" u="none" strike="noStrike" baseline="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직업흥미검사</a:t>
            </a:r>
            <a:r>
              <a:rPr lang="en-US" altLang="ko-KR" sz="1800" b="0" i="0" u="none" strike="noStrike" baseline="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en-US" altLang="ko-KR" sz="1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H)</a:t>
            </a:r>
            <a:r>
              <a:rPr lang="ko-KR" altLang="en-US" sz="1800" b="0" i="0" u="none" strike="noStrike" baseline="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800" b="0" i="0" u="none" strike="noStrike" baseline="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→ </a:t>
            </a:r>
            <a:r>
              <a:rPr lang="ko-KR" altLang="en-US" sz="1800" b="0" i="0" u="none" strike="noStrike" baseline="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검사 시작</a:t>
            </a:r>
            <a:r>
              <a:rPr lang="en-US" altLang="ko-KR" sz="1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→</a:t>
            </a:r>
            <a:r>
              <a:rPr lang="en-US" altLang="ko-KR" sz="1800" b="0" i="0" u="none" strike="noStrike" baseline="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로그인 또는 비회원 검사 </a:t>
            </a:r>
            <a:r>
              <a:rPr lang="en-US" altLang="ko-KR" sz="1800" b="0" i="0" u="none" strike="noStrike" baseline="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→ </a:t>
            </a:r>
            <a:r>
              <a:rPr lang="ko-KR" altLang="en-US" sz="1800" b="0" i="0" u="none" strike="noStrike" baseline="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검사 정보 입력 </a:t>
            </a:r>
            <a:r>
              <a:rPr lang="en-US" altLang="ko-KR" sz="1800" b="0" i="0" u="none" strike="noStrike" baseline="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→ </a:t>
            </a:r>
            <a:r>
              <a:rPr lang="ko-KR" altLang="en-US" sz="1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검사 시작</a:t>
            </a:r>
            <a:r>
              <a:rPr lang="en-US" altLang="ko-KR" sz="1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800" spc="-1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소요 시간 </a:t>
            </a:r>
            <a:r>
              <a:rPr lang="ko-KR" altLang="en-US" sz="1800" spc="-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１５～２０분，１</a:t>
            </a:r>
            <a:r>
              <a:rPr lang="en-US" altLang="ko-KR" sz="1800" spc="-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r>
              <a:rPr lang="ko-KR" altLang="en-US" sz="1800" spc="-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７문항</a:t>
            </a:r>
            <a:r>
              <a:rPr lang="en-US" altLang="ko-KR" sz="1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800" b="0" i="0" u="none" strike="noStrike" baseline="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800" b="0" i="0" u="none" strike="noStrike" baseline="0" dirty="0">
                <a:latin typeface="+mj-ea"/>
                <a:ea typeface="+mj-ea"/>
              </a:rPr>
              <a:t> </a:t>
            </a:r>
            <a:r>
              <a:rPr lang="ko-KR" altLang="en-US" sz="1800" b="0" i="0" u="none" strike="noStrike" baseline="0" dirty="0">
                <a:latin typeface="YDVYGO32"/>
                <a:hlinkClick r:id="rId4"/>
              </a:rPr>
              <a:t>🛜</a:t>
            </a:r>
            <a:r>
              <a:rPr lang="ko-KR" altLang="en-US" sz="1800" b="0" i="0" u="none" strike="noStrike" baseline="0" dirty="0">
                <a:latin typeface="YDVYGO32"/>
              </a:rPr>
              <a:t>                                </a:t>
            </a:r>
            <a:endParaRPr lang="en-US" altLang="ko-KR" sz="1800" b="0" i="0" u="none" strike="noStrike" baseline="0" dirty="0">
              <a:latin typeface="YDVYGO32"/>
            </a:endParaRP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2DA8ED68-C0FA-1BA2-8474-A83D46AF3EFB}"/>
              </a:ext>
            </a:extLst>
          </p:cNvPr>
          <p:cNvSpPr txBox="1">
            <a:spLocks/>
          </p:cNvSpPr>
          <p:nvPr/>
        </p:nvSpPr>
        <p:spPr bwMode="auto">
          <a:xfrm>
            <a:off x="665454" y="2812866"/>
            <a:ext cx="81520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1.</a:t>
            </a:r>
            <a:r>
              <a:rPr lang="ko-KR" altLang="en-US" sz="2000" b="1" spc="-20" dirty="0">
                <a:latin typeface="+mn-ea"/>
              </a:rPr>
              <a:t>   직업 흥미 검사의 주요 결과를 적어 보자</a:t>
            </a:r>
            <a:r>
              <a:rPr lang="en-US" altLang="ko-KR" sz="2000" b="1" spc="-20" dirty="0">
                <a:latin typeface="+mn-ea"/>
              </a:rPr>
              <a:t>.</a:t>
            </a:r>
            <a:endParaRPr lang="en-US" altLang="ko-KR" sz="2000" b="1" spc="-150" dirty="0">
              <a:latin typeface="+mn-ea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6737853E-60CC-8741-88C1-2E0A6DB1D2D0}"/>
              </a:ext>
            </a:extLst>
          </p:cNvPr>
          <p:cNvSpPr/>
          <p:nvPr/>
        </p:nvSpPr>
        <p:spPr>
          <a:xfrm>
            <a:off x="702405" y="2852144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6" name="모서리가 둥근 직사각형 28">
            <a:extLst>
              <a:ext uri="{FF2B5EF4-FFF2-40B4-BE49-F238E27FC236}">
                <a16:creationId xmlns:a16="http://schemas.microsoft.com/office/drawing/2014/main" id="{3FCA84B5-EE67-1530-D6F8-17788D21C902}"/>
              </a:ext>
            </a:extLst>
          </p:cNvPr>
          <p:cNvSpPr/>
          <p:nvPr/>
        </p:nvSpPr>
        <p:spPr bwMode="auto">
          <a:xfrm>
            <a:off x="7956714" y="2843009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pic>
        <p:nvPicPr>
          <p:cNvPr id="11" name="그림 1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26D2EFC-6086-3548-78F5-5488170F578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  <p:graphicFrame>
        <p:nvGraphicFramePr>
          <p:cNvPr id="19" name="표 18">
            <a:extLst>
              <a:ext uri="{FF2B5EF4-FFF2-40B4-BE49-F238E27FC236}">
                <a16:creationId xmlns:a16="http://schemas.microsoft.com/office/drawing/2014/main" id="{CAAF0530-279A-180F-80F5-D2F84AF95A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7034451"/>
              </p:ext>
            </p:extLst>
          </p:nvPr>
        </p:nvGraphicFramePr>
        <p:xfrm>
          <a:off x="971599" y="3460906"/>
          <a:ext cx="7845888" cy="27009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7205">
                  <a:extLst>
                    <a:ext uri="{9D8B030D-6E8A-4147-A177-3AD203B41FA5}">
                      <a16:colId xmlns:a16="http://schemas.microsoft.com/office/drawing/2014/main" val="3288029490"/>
                    </a:ext>
                  </a:extLst>
                </a:gridCol>
                <a:gridCol w="1538002">
                  <a:extLst>
                    <a:ext uri="{9D8B030D-6E8A-4147-A177-3AD203B41FA5}">
                      <a16:colId xmlns:a16="http://schemas.microsoft.com/office/drawing/2014/main" val="2884266563"/>
                    </a:ext>
                  </a:extLst>
                </a:gridCol>
                <a:gridCol w="1396477">
                  <a:extLst>
                    <a:ext uri="{9D8B030D-6E8A-4147-A177-3AD203B41FA5}">
                      <a16:colId xmlns:a16="http://schemas.microsoft.com/office/drawing/2014/main" val="1177868662"/>
                    </a:ext>
                  </a:extLst>
                </a:gridCol>
                <a:gridCol w="851211">
                  <a:extLst>
                    <a:ext uri="{9D8B030D-6E8A-4147-A177-3AD203B41FA5}">
                      <a16:colId xmlns:a16="http://schemas.microsoft.com/office/drawing/2014/main" val="3768915799"/>
                    </a:ext>
                  </a:extLst>
                </a:gridCol>
                <a:gridCol w="1705410">
                  <a:extLst>
                    <a:ext uri="{9D8B030D-6E8A-4147-A177-3AD203B41FA5}">
                      <a16:colId xmlns:a16="http://schemas.microsoft.com/office/drawing/2014/main" val="1212220910"/>
                    </a:ext>
                  </a:extLst>
                </a:gridCol>
                <a:gridCol w="1427583">
                  <a:extLst>
                    <a:ext uri="{9D8B030D-6E8A-4147-A177-3AD203B41FA5}">
                      <a16:colId xmlns:a16="http://schemas.microsoft.com/office/drawing/2014/main" val="4022499470"/>
                    </a:ext>
                  </a:extLst>
                </a:gridCol>
              </a:tblGrid>
              <a:tr h="506401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일반 흥미 유형 및 관련 </a:t>
                      </a:r>
                      <a:r>
                        <a:rPr lang="ko-KR" altLang="en-US" dirty="0" err="1"/>
                        <a:t>직업군</a:t>
                      </a:r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선호 </a:t>
                      </a:r>
                      <a:r>
                        <a:rPr lang="ko-KR" altLang="en-US" dirty="0" err="1"/>
                        <a:t>직업군</a:t>
                      </a:r>
                      <a:r>
                        <a:rPr lang="ko-KR" altLang="en-US" dirty="0"/>
                        <a:t> 및 선호 직업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07596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1</a:t>
                      </a:r>
                      <a:r>
                        <a:rPr lang="ko-KR" altLang="en-US" dirty="0"/>
                        <a:t>순위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2</a:t>
                      </a:r>
                      <a:r>
                        <a:rPr lang="ko-KR" altLang="en-US" dirty="0"/>
                        <a:t>순위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/>
                        <a:t>1</a:t>
                      </a:r>
                      <a:r>
                        <a:rPr lang="ko-KR" altLang="en-US" dirty="0"/>
                        <a:t>순위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/>
                        <a:t>2</a:t>
                      </a:r>
                      <a:r>
                        <a:rPr lang="ko-KR" altLang="en-US" dirty="0"/>
                        <a:t>순위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19551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700" spc="-150" dirty="0"/>
                        <a:t>유형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700" dirty="0"/>
                        <a:t>선호 </a:t>
                      </a:r>
                      <a:endParaRPr lang="en-US" altLang="ko-KR" sz="1700" dirty="0"/>
                    </a:p>
                    <a:p>
                      <a:pPr latinLnBrk="1"/>
                      <a:r>
                        <a:rPr lang="ko-KR" altLang="en-US" sz="1700" dirty="0" err="1"/>
                        <a:t>직업군</a:t>
                      </a:r>
                      <a:endParaRPr lang="ko-KR" altLang="en-US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85949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700" spc="-150" dirty="0"/>
                        <a:t>관련 </a:t>
                      </a:r>
                      <a:endParaRPr lang="en-US" altLang="ko-KR" sz="1700" spc="-150" dirty="0"/>
                    </a:p>
                    <a:p>
                      <a:pPr latinLnBrk="1"/>
                      <a:r>
                        <a:rPr lang="ko-KR" altLang="en-US" sz="1700" spc="-150" dirty="0" err="1"/>
                        <a:t>직업군</a:t>
                      </a:r>
                      <a:endParaRPr lang="ko-KR" altLang="en-US" sz="1700" spc="-1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700" dirty="0"/>
                        <a:t>선호 </a:t>
                      </a:r>
                      <a:endParaRPr lang="en-US" altLang="ko-KR" sz="1700" dirty="0"/>
                    </a:p>
                    <a:p>
                      <a:pPr latinLnBrk="1"/>
                      <a:r>
                        <a:rPr lang="ko-KR" altLang="en-US" sz="1700" dirty="0"/>
                        <a:t>직업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15079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700" spc="-150" dirty="0"/>
                        <a:t>대표 </a:t>
                      </a:r>
                      <a:endParaRPr lang="en-US" altLang="ko-KR" sz="1700" spc="-150" dirty="0"/>
                    </a:p>
                    <a:p>
                      <a:pPr latinLnBrk="1"/>
                      <a:r>
                        <a:rPr lang="ko-KR" altLang="en-US" sz="1700" spc="-150" dirty="0"/>
                        <a:t>직업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700" dirty="0"/>
                        <a:t>해당 </a:t>
                      </a:r>
                      <a:endParaRPr lang="en-US" altLang="ko-KR" sz="1700" dirty="0"/>
                    </a:p>
                    <a:p>
                      <a:pPr latinLnBrk="1"/>
                      <a:r>
                        <a:rPr lang="ko-KR" altLang="en-US" sz="1700" dirty="0"/>
                        <a:t>유형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0344759"/>
                  </a:ext>
                </a:extLst>
              </a:tr>
            </a:tbl>
          </a:graphicData>
        </a:graphic>
      </p:graphicFrame>
      <p:sp>
        <p:nvSpPr>
          <p:cNvPr id="24" name="Text Placeholder 8">
            <a:extLst>
              <a:ext uri="{FF2B5EF4-FFF2-40B4-BE49-F238E27FC236}">
                <a16:creationId xmlns:a16="http://schemas.microsoft.com/office/drawing/2014/main" id="{76BEAB14-7CFD-B7CE-B6A7-0B3B0CD62E4E}"/>
              </a:ext>
            </a:extLst>
          </p:cNvPr>
          <p:cNvSpPr txBox="1">
            <a:spLocks/>
          </p:cNvSpPr>
          <p:nvPr/>
        </p:nvSpPr>
        <p:spPr bwMode="auto">
          <a:xfrm>
            <a:off x="1884886" y="4394312"/>
            <a:ext cx="1376551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700" dirty="0">
                <a:solidFill>
                  <a:srgbClr val="FF0000"/>
                </a:solidFill>
              </a:rPr>
              <a:t>관습형</a:t>
            </a:r>
            <a:r>
              <a:rPr lang="en-US" altLang="ko-KR" sz="1700" dirty="0">
                <a:solidFill>
                  <a:srgbClr val="FF0000"/>
                </a:solidFill>
              </a:rPr>
              <a:t>(C)</a:t>
            </a:r>
            <a:endParaRPr lang="ko-KR" altLang="en-US" sz="1700" dirty="0">
              <a:solidFill>
                <a:srgbClr val="FF0000"/>
              </a:solidFill>
            </a:endParaRPr>
          </a:p>
        </p:txBody>
      </p:sp>
      <p:sp>
        <p:nvSpPr>
          <p:cNvPr id="25" name="Text Placeholder 8">
            <a:extLst>
              <a:ext uri="{FF2B5EF4-FFF2-40B4-BE49-F238E27FC236}">
                <a16:creationId xmlns:a16="http://schemas.microsoft.com/office/drawing/2014/main" id="{3FBAF776-C4A4-4955-03E9-D20A9758D6CB}"/>
              </a:ext>
            </a:extLst>
          </p:cNvPr>
          <p:cNvSpPr txBox="1">
            <a:spLocks/>
          </p:cNvSpPr>
          <p:nvPr/>
        </p:nvSpPr>
        <p:spPr bwMode="auto">
          <a:xfrm>
            <a:off x="1763688" y="4947761"/>
            <a:ext cx="1760343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700" dirty="0">
                <a:solidFill>
                  <a:srgbClr val="FF0000"/>
                </a:solidFill>
              </a:rPr>
              <a:t>사무</a:t>
            </a:r>
            <a:r>
              <a:rPr lang="en-US" altLang="ko-KR" sz="1700" dirty="0">
                <a:solidFill>
                  <a:srgbClr val="FF0000"/>
                </a:solidFill>
              </a:rPr>
              <a:t>, </a:t>
            </a:r>
            <a:r>
              <a:rPr lang="ko-KR" altLang="en-US" sz="1700" dirty="0">
                <a:solidFill>
                  <a:srgbClr val="FF0000"/>
                </a:solidFill>
              </a:rPr>
              <a:t>법률</a:t>
            </a:r>
            <a:r>
              <a:rPr lang="en-US" altLang="ko-KR" sz="1700" dirty="0">
                <a:solidFill>
                  <a:srgbClr val="FF0000"/>
                </a:solidFill>
              </a:rPr>
              <a:t>, </a:t>
            </a:r>
            <a:r>
              <a:rPr lang="ko-KR" altLang="en-US" sz="1700" dirty="0">
                <a:solidFill>
                  <a:srgbClr val="FF0000"/>
                </a:solidFill>
              </a:rPr>
              <a:t>행정</a:t>
            </a:r>
            <a:r>
              <a:rPr lang="en-US" altLang="ko-KR" sz="1700" dirty="0">
                <a:solidFill>
                  <a:srgbClr val="FF0000"/>
                </a:solidFill>
              </a:rPr>
              <a:t>, </a:t>
            </a:r>
            <a:r>
              <a:rPr lang="ko-KR" altLang="en-US" sz="1700" dirty="0">
                <a:solidFill>
                  <a:srgbClr val="FF0000"/>
                </a:solidFill>
              </a:rPr>
              <a:t>세무 회계</a:t>
            </a:r>
          </a:p>
        </p:txBody>
      </p:sp>
      <p:sp>
        <p:nvSpPr>
          <p:cNvPr id="26" name="Text Placeholder 8">
            <a:extLst>
              <a:ext uri="{FF2B5EF4-FFF2-40B4-BE49-F238E27FC236}">
                <a16:creationId xmlns:a16="http://schemas.microsoft.com/office/drawing/2014/main" id="{294B8ECB-C7B5-DA6E-C6C0-0001CAA950C9}"/>
              </a:ext>
            </a:extLst>
          </p:cNvPr>
          <p:cNvSpPr txBox="1">
            <a:spLocks/>
          </p:cNvSpPr>
          <p:nvPr/>
        </p:nvSpPr>
        <p:spPr bwMode="auto">
          <a:xfrm>
            <a:off x="1835696" y="5661248"/>
            <a:ext cx="1524135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700" dirty="0">
                <a:solidFill>
                  <a:srgbClr val="FF0000"/>
                </a:solidFill>
              </a:rPr>
              <a:t>회계사</a:t>
            </a:r>
            <a:r>
              <a:rPr lang="en-US" altLang="ko-KR" sz="1700" dirty="0">
                <a:solidFill>
                  <a:srgbClr val="FF0000"/>
                </a:solidFill>
              </a:rPr>
              <a:t>, </a:t>
            </a:r>
            <a:r>
              <a:rPr lang="ko-KR" altLang="en-US" sz="1700" dirty="0">
                <a:solidFill>
                  <a:srgbClr val="FF0000"/>
                </a:solidFill>
              </a:rPr>
              <a:t>판사</a:t>
            </a:r>
          </a:p>
        </p:txBody>
      </p:sp>
      <p:sp>
        <p:nvSpPr>
          <p:cNvPr id="27" name="Text Placeholder 8">
            <a:extLst>
              <a:ext uri="{FF2B5EF4-FFF2-40B4-BE49-F238E27FC236}">
                <a16:creationId xmlns:a16="http://schemas.microsoft.com/office/drawing/2014/main" id="{789A6D57-AD93-9643-395D-1DE1B5FFFE63}"/>
              </a:ext>
            </a:extLst>
          </p:cNvPr>
          <p:cNvSpPr txBox="1">
            <a:spLocks/>
          </p:cNvSpPr>
          <p:nvPr/>
        </p:nvSpPr>
        <p:spPr bwMode="auto">
          <a:xfrm>
            <a:off x="5636326" y="4293580"/>
            <a:ext cx="1744519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700" dirty="0">
                <a:solidFill>
                  <a:srgbClr val="FF0000"/>
                </a:solidFill>
              </a:rPr>
              <a:t>사무</a:t>
            </a:r>
            <a:r>
              <a:rPr lang="en-US" altLang="ko-KR" sz="1700" dirty="0">
                <a:solidFill>
                  <a:srgbClr val="FF0000"/>
                </a:solidFill>
              </a:rPr>
              <a:t>, </a:t>
            </a:r>
            <a:r>
              <a:rPr lang="ko-KR" altLang="en-US" sz="1700" dirty="0">
                <a:solidFill>
                  <a:srgbClr val="FF0000"/>
                </a:solidFill>
              </a:rPr>
              <a:t>법률</a:t>
            </a:r>
            <a:r>
              <a:rPr lang="en-US" altLang="ko-KR" sz="1700" dirty="0">
                <a:solidFill>
                  <a:srgbClr val="FF0000"/>
                </a:solidFill>
              </a:rPr>
              <a:t>, </a:t>
            </a:r>
            <a:r>
              <a:rPr lang="ko-KR" altLang="en-US" sz="1700" dirty="0">
                <a:solidFill>
                  <a:srgbClr val="FF0000"/>
                </a:solidFill>
              </a:rPr>
              <a:t>행정</a:t>
            </a:r>
            <a:r>
              <a:rPr lang="en-US" altLang="ko-KR" sz="1700" dirty="0">
                <a:solidFill>
                  <a:srgbClr val="FF0000"/>
                </a:solidFill>
              </a:rPr>
              <a:t>, </a:t>
            </a:r>
            <a:r>
              <a:rPr lang="ko-KR" altLang="en-US" sz="1700" dirty="0">
                <a:solidFill>
                  <a:srgbClr val="FF0000"/>
                </a:solidFill>
              </a:rPr>
              <a:t>세무 회계</a:t>
            </a:r>
          </a:p>
        </p:txBody>
      </p:sp>
      <p:sp>
        <p:nvSpPr>
          <p:cNvPr id="29" name="Text Placeholder 8">
            <a:extLst>
              <a:ext uri="{FF2B5EF4-FFF2-40B4-BE49-F238E27FC236}">
                <a16:creationId xmlns:a16="http://schemas.microsoft.com/office/drawing/2014/main" id="{EC4A43B1-2ED1-97CC-32A4-8B3977510836}"/>
              </a:ext>
            </a:extLst>
          </p:cNvPr>
          <p:cNvSpPr txBox="1">
            <a:spLocks/>
          </p:cNvSpPr>
          <p:nvPr/>
        </p:nvSpPr>
        <p:spPr bwMode="auto">
          <a:xfrm>
            <a:off x="6083053" y="5058709"/>
            <a:ext cx="1008112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700" dirty="0">
                <a:solidFill>
                  <a:srgbClr val="FF0000"/>
                </a:solidFill>
              </a:rPr>
              <a:t>회계사</a:t>
            </a:r>
          </a:p>
        </p:txBody>
      </p:sp>
      <p:sp>
        <p:nvSpPr>
          <p:cNvPr id="30" name="Text Placeholder 8">
            <a:extLst>
              <a:ext uri="{FF2B5EF4-FFF2-40B4-BE49-F238E27FC236}">
                <a16:creationId xmlns:a16="http://schemas.microsoft.com/office/drawing/2014/main" id="{CC28CB3E-5B79-3E1F-1051-6A88CA5EB9A7}"/>
              </a:ext>
            </a:extLst>
          </p:cNvPr>
          <p:cNvSpPr txBox="1">
            <a:spLocks/>
          </p:cNvSpPr>
          <p:nvPr/>
        </p:nvSpPr>
        <p:spPr bwMode="auto">
          <a:xfrm>
            <a:off x="5724128" y="5653582"/>
            <a:ext cx="158747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dirty="0">
                <a:solidFill>
                  <a:srgbClr val="FF0000"/>
                </a:solidFill>
              </a:rPr>
              <a:t>C</a:t>
            </a:r>
            <a:r>
              <a:rPr lang="ko-KR" altLang="en-US" dirty="0">
                <a:solidFill>
                  <a:srgbClr val="FF0000"/>
                </a:solidFill>
              </a:rPr>
              <a:t>유형</a:t>
            </a:r>
            <a:r>
              <a:rPr lang="en-US" altLang="ko-KR" dirty="0">
                <a:solidFill>
                  <a:srgbClr val="FF0000"/>
                </a:solidFill>
              </a:rPr>
              <a:t>(</a:t>
            </a:r>
            <a:r>
              <a:rPr lang="ko-KR" altLang="en-US" dirty="0">
                <a:solidFill>
                  <a:srgbClr val="FF0000"/>
                </a:solidFill>
              </a:rPr>
              <a:t>관습형</a:t>
            </a:r>
            <a:r>
              <a:rPr lang="en-US" altLang="ko-KR" dirty="0">
                <a:solidFill>
                  <a:srgbClr val="FF0000"/>
                </a:solidFill>
              </a:rPr>
              <a:t>)</a:t>
            </a:r>
            <a:endParaRPr lang="ko-KR" altLang="en-US" sz="1700" dirty="0">
              <a:solidFill>
                <a:srgbClr val="FF0000"/>
              </a:solidFill>
            </a:endParaRPr>
          </a:p>
        </p:txBody>
      </p:sp>
      <p:sp>
        <p:nvSpPr>
          <p:cNvPr id="31" name="Text Placeholder 8">
            <a:extLst>
              <a:ext uri="{FF2B5EF4-FFF2-40B4-BE49-F238E27FC236}">
                <a16:creationId xmlns:a16="http://schemas.microsoft.com/office/drawing/2014/main" id="{012FEFAE-2BF6-DEF1-0ED4-9957BA66FD71}"/>
              </a:ext>
            </a:extLst>
          </p:cNvPr>
          <p:cNvSpPr txBox="1">
            <a:spLocks/>
          </p:cNvSpPr>
          <p:nvPr/>
        </p:nvSpPr>
        <p:spPr bwMode="auto">
          <a:xfrm>
            <a:off x="3624754" y="4394312"/>
            <a:ext cx="1008112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700" dirty="0">
                <a:solidFill>
                  <a:srgbClr val="FF0000"/>
                </a:solidFill>
              </a:rPr>
              <a:t>탐구형</a:t>
            </a:r>
            <a:r>
              <a:rPr lang="en-US" altLang="ko-KR" sz="1700" dirty="0">
                <a:solidFill>
                  <a:srgbClr val="FF0000"/>
                </a:solidFill>
              </a:rPr>
              <a:t>(I)</a:t>
            </a:r>
            <a:endParaRPr lang="ko-KR" altLang="en-US" sz="1700" dirty="0">
              <a:solidFill>
                <a:srgbClr val="FF0000"/>
              </a:solidFill>
            </a:endParaRPr>
          </a:p>
        </p:txBody>
      </p:sp>
      <p:sp>
        <p:nvSpPr>
          <p:cNvPr id="32" name="Text Placeholder 8">
            <a:extLst>
              <a:ext uri="{FF2B5EF4-FFF2-40B4-BE49-F238E27FC236}">
                <a16:creationId xmlns:a16="http://schemas.microsoft.com/office/drawing/2014/main" id="{3FEC6AEA-2211-6422-1D0B-23148DE373F7}"/>
              </a:ext>
            </a:extLst>
          </p:cNvPr>
          <p:cNvSpPr txBox="1">
            <a:spLocks/>
          </p:cNvSpPr>
          <p:nvPr/>
        </p:nvSpPr>
        <p:spPr bwMode="auto">
          <a:xfrm>
            <a:off x="3472359" y="5667345"/>
            <a:ext cx="1387673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700" dirty="0" err="1">
                <a:solidFill>
                  <a:srgbClr val="FF0000"/>
                </a:solidFill>
              </a:rPr>
              <a:t>프로파일러</a:t>
            </a:r>
            <a:endParaRPr lang="ko-KR" altLang="en-US" sz="1700" dirty="0">
              <a:solidFill>
                <a:srgbClr val="FF0000"/>
              </a:solidFill>
            </a:endParaRPr>
          </a:p>
        </p:txBody>
      </p:sp>
      <p:sp>
        <p:nvSpPr>
          <p:cNvPr id="33" name="Text Placeholder 8">
            <a:extLst>
              <a:ext uri="{FF2B5EF4-FFF2-40B4-BE49-F238E27FC236}">
                <a16:creationId xmlns:a16="http://schemas.microsoft.com/office/drawing/2014/main" id="{80126EAD-9245-6C75-1D3E-10902F0E4EB6}"/>
              </a:ext>
            </a:extLst>
          </p:cNvPr>
          <p:cNvSpPr txBox="1">
            <a:spLocks/>
          </p:cNvSpPr>
          <p:nvPr/>
        </p:nvSpPr>
        <p:spPr bwMode="auto">
          <a:xfrm>
            <a:off x="3347864" y="4902252"/>
            <a:ext cx="1587471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700" dirty="0">
                <a:solidFill>
                  <a:srgbClr val="FF0000"/>
                </a:solidFill>
              </a:rPr>
              <a:t>이학공학 연구</a:t>
            </a:r>
            <a:r>
              <a:rPr lang="en-US" altLang="ko-KR" sz="1700" dirty="0">
                <a:solidFill>
                  <a:srgbClr val="FF0000"/>
                </a:solidFill>
              </a:rPr>
              <a:t>,</a:t>
            </a:r>
          </a:p>
          <a:p>
            <a:pPr algn="ctr"/>
            <a:r>
              <a:rPr lang="ko-KR" altLang="en-US" sz="1700" dirty="0">
                <a:solidFill>
                  <a:srgbClr val="FF0000"/>
                </a:solidFill>
              </a:rPr>
              <a:t>인문사회 연구</a:t>
            </a:r>
          </a:p>
        </p:txBody>
      </p:sp>
      <p:sp>
        <p:nvSpPr>
          <p:cNvPr id="34" name="Text Placeholder 8">
            <a:extLst>
              <a:ext uri="{FF2B5EF4-FFF2-40B4-BE49-F238E27FC236}">
                <a16:creationId xmlns:a16="http://schemas.microsoft.com/office/drawing/2014/main" id="{B58A110B-645A-B6A5-E523-3197D7FBE5D5}"/>
              </a:ext>
            </a:extLst>
          </p:cNvPr>
          <p:cNvSpPr txBox="1">
            <a:spLocks/>
          </p:cNvSpPr>
          <p:nvPr/>
        </p:nvSpPr>
        <p:spPr bwMode="auto">
          <a:xfrm>
            <a:off x="7291977" y="4325615"/>
            <a:ext cx="1744519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700" dirty="0">
                <a:solidFill>
                  <a:srgbClr val="FF0000"/>
                </a:solidFill>
              </a:rPr>
              <a:t>관리</a:t>
            </a:r>
            <a:r>
              <a:rPr lang="en-US" altLang="ko-KR" sz="1700" dirty="0">
                <a:solidFill>
                  <a:srgbClr val="FF0000"/>
                </a:solidFill>
              </a:rPr>
              <a:t>·</a:t>
            </a:r>
            <a:r>
              <a:rPr lang="ko-KR" altLang="en-US" sz="1700" dirty="0">
                <a:solidFill>
                  <a:srgbClr val="FF0000"/>
                </a:solidFill>
              </a:rPr>
              <a:t>경영</a:t>
            </a:r>
            <a:r>
              <a:rPr lang="en-US" altLang="ko-KR" sz="1700" dirty="0">
                <a:solidFill>
                  <a:srgbClr val="FF0000"/>
                </a:solidFill>
              </a:rPr>
              <a:t>, </a:t>
            </a:r>
            <a:r>
              <a:rPr lang="ko-KR" altLang="en-US" sz="1700" dirty="0">
                <a:solidFill>
                  <a:srgbClr val="FF0000"/>
                </a:solidFill>
              </a:rPr>
              <a:t>사회</a:t>
            </a:r>
            <a:r>
              <a:rPr lang="en-US" altLang="ko-KR" sz="1700" dirty="0">
                <a:solidFill>
                  <a:srgbClr val="FF0000"/>
                </a:solidFill>
              </a:rPr>
              <a:t>·</a:t>
            </a:r>
            <a:r>
              <a:rPr lang="ko-KR" altLang="en-US" sz="1700" dirty="0">
                <a:solidFill>
                  <a:srgbClr val="FF0000"/>
                </a:solidFill>
              </a:rPr>
              <a:t>언론</a:t>
            </a:r>
            <a:r>
              <a:rPr lang="en-US" altLang="ko-KR" sz="1700" dirty="0">
                <a:solidFill>
                  <a:srgbClr val="FF0000"/>
                </a:solidFill>
              </a:rPr>
              <a:t>, </a:t>
            </a:r>
            <a:r>
              <a:rPr lang="ko-KR" altLang="en-US" sz="1700" dirty="0">
                <a:solidFill>
                  <a:srgbClr val="FF0000"/>
                </a:solidFill>
              </a:rPr>
              <a:t>영업</a:t>
            </a:r>
            <a:r>
              <a:rPr lang="en-US" altLang="ko-KR" sz="1700" dirty="0">
                <a:solidFill>
                  <a:srgbClr val="FF0000"/>
                </a:solidFill>
              </a:rPr>
              <a:t>·</a:t>
            </a:r>
            <a:r>
              <a:rPr lang="ko-KR" altLang="en-US" sz="1700" dirty="0">
                <a:solidFill>
                  <a:srgbClr val="FF0000"/>
                </a:solidFill>
              </a:rPr>
              <a:t>판매</a:t>
            </a:r>
          </a:p>
        </p:txBody>
      </p:sp>
      <p:sp>
        <p:nvSpPr>
          <p:cNvPr id="35" name="Text Placeholder 8">
            <a:extLst>
              <a:ext uri="{FF2B5EF4-FFF2-40B4-BE49-F238E27FC236}">
                <a16:creationId xmlns:a16="http://schemas.microsoft.com/office/drawing/2014/main" id="{0EE78E2B-197A-D719-6DC9-C2D0D32AC0C3}"/>
              </a:ext>
            </a:extLst>
          </p:cNvPr>
          <p:cNvSpPr txBox="1">
            <a:spLocks/>
          </p:cNvSpPr>
          <p:nvPr/>
        </p:nvSpPr>
        <p:spPr bwMode="auto">
          <a:xfrm>
            <a:off x="7230014" y="5069061"/>
            <a:ext cx="1587472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700" dirty="0">
                <a:solidFill>
                  <a:srgbClr val="FF0000"/>
                </a:solidFill>
              </a:rPr>
              <a:t>CEO</a:t>
            </a:r>
            <a:endParaRPr lang="ko-KR" altLang="en-US" sz="1700" dirty="0">
              <a:solidFill>
                <a:srgbClr val="FF0000"/>
              </a:solidFill>
            </a:endParaRPr>
          </a:p>
        </p:txBody>
      </p:sp>
      <p:sp>
        <p:nvSpPr>
          <p:cNvPr id="36" name="Text Placeholder 8">
            <a:extLst>
              <a:ext uri="{FF2B5EF4-FFF2-40B4-BE49-F238E27FC236}">
                <a16:creationId xmlns:a16="http://schemas.microsoft.com/office/drawing/2014/main" id="{105F6DF6-035D-6659-06AB-F07ABA8D13E9}"/>
              </a:ext>
            </a:extLst>
          </p:cNvPr>
          <p:cNvSpPr txBox="1">
            <a:spLocks/>
          </p:cNvSpPr>
          <p:nvPr/>
        </p:nvSpPr>
        <p:spPr bwMode="auto">
          <a:xfrm>
            <a:off x="7302678" y="5658141"/>
            <a:ext cx="1587472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700" dirty="0">
                <a:solidFill>
                  <a:srgbClr val="FF0000"/>
                </a:solidFill>
              </a:rPr>
              <a:t>E</a:t>
            </a:r>
            <a:r>
              <a:rPr lang="ko-KR" altLang="en-US" sz="1700" dirty="0">
                <a:solidFill>
                  <a:srgbClr val="FF0000"/>
                </a:solidFill>
              </a:rPr>
              <a:t>유형</a:t>
            </a:r>
            <a:r>
              <a:rPr lang="en-US" altLang="ko-KR" sz="1700" dirty="0">
                <a:solidFill>
                  <a:srgbClr val="FF0000"/>
                </a:solidFill>
              </a:rPr>
              <a:t>(</a:t>
            </a:r>
            <a:r>
              <a:rPr lang="ko-KR" altLang="en-US" sz="1700" dirty="0">
                <a:solidFill>
                  <a:srgbClr val="FF0000"/>
                </a:solidFill>
              </a:rPr>
              <a:t>기업형</a:t>
            </a:r>
            <a:r>
              <a:rPr lang="en-US" altLang="ko-KR" sz="1700" dirty="0">
                <a:solidFill>
                  <a:srgbClr val="FF0000"/>
                </a:solidFill>
              </a:rPr>
              <a:t>)</a:t>
            </a:r>
            <a:endParaRPr lang="ko-KR" altLang="en-US" sz="17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686552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2B48E5-C3B6-91CB-1ACC-8CC5FD80AF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5666C7E-33A6-B307-64DF-8FE2B22C17BD}"/>
              </a:ext>
            </a:extLst>
          </p:cNvPr>
          <p:cNvSpPr txBox="1"/>
          <p:nvPr/>
        </p:nvSpPr>
        <p:spPr>
          <a:xfrm>
            <a:off x="234428" y="-2345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C3DFB289-E01E-0D42-102A-E8147DCEA3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BDDAE82-AB9B-865B-3B0E-5F2155840C0C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7603DB0B-F6CB-C5B2-F0BC-1CFEE7DAB74B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3186F65-5CE2-2E33-C457-61D661A83EE1}"/>
              </a:ext>
            </a:extLst>
          </p:cNvPr>
          <p:cNvSpPr txBox="1"/>
          <p:nvPr/>
        </p:nvSpPr>
        <p:spPr>
          <a:xfrm>
            <a:off x="282143" y="139069"/>
            <a:ext cx="8104668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05_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진로 심리 검사로 나의 특성 알아보기</a:t>
            </a:r>
            <a:endParaRPr lang="ko-KR" altLang="en-US" sz="2100" b="1" dirty="0">
              <a:solidFill>
                <a:srgbClr val="FFFF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C11FF74-F9E1-D0FB-A585-4437DA1A7EBB}"/>
              </a:ext>
            </a:extLst>
          </p:cNvPr>
          <p:cNvSpPr txBox="1"/>
          <p:nvPr/>
        </p:nvSpPr>
        <p:spPr>
          <a:xfrm>
            <a:off x="1712016" y="3046744"/>
            <a:ext cx="50448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ko-KR" altLang="en-US" dirty="0"/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9B8A354D-0738-3E86-5590-619BF8D77DF3}"/>
              </a:ext>
            </a:extLst>
          </p:cNvPr>
          <p:cNvSpPr txBox="1">
            <a:spLocks/>
          </p:cNvSpPr>
          <p:nvPr/>
        </p:nvSpPr>
        <p:spPr bwMode="auto">
          <a:xfrm>
            <a:off x="1125941" y="1136938"/>
            <a:ext cx="740649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다음 예시를 참고하여 일반 흥미와 선호 직업군과의 일치 정도를 육각형에 그려 보자</a:t>
            </a:r>
            <a:r>
              <a:rPr lang="en-US" altLang="ko-KR" sz="2000" b="1" spc="-20" dirty="0">
                <a:latin typeface="+mn-ea"/>
              </a:rPr>
              <a:t>.</a:t>
            </a:r>
            <a:endParaRPr lang="en-US" altLang="ko-KR" sz="2000" b="1" spc="-150" dirty="0">
              <a:latin typeface="+mn-ea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8D034A67-C6C4-9CF6-13AE-0AA33240C6FF}"/>
              </a:ext>
            </a:extLst>
          </p:cNvPr>
          <p:cNvSpPr/>
          <p:nvPr/>
        </p:nvSpPr>
        <p:spPr>
          <a:xfrm>
            <a:off x="721882" y="1196752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0 2</a:t>
            </a:r>
            <a:endParaRPr lang="ko-KR" altLang="en-US" sz="2000" b="1" spc="-300" dirty="0">
              <a:effectLst/>
              <a:latin typeface="+mn-ea"/>
            </a:endParaRPr>
          </a:p>
        </p:txBody>
      </p:sp>
      <p:pic>
        <p:nvPicPr>
          <p:cNvPr id="11" name="그림 1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7637E24-3F51-FDE3-EA3D-CA24F0BC55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F7759730-457F-B854-62BC-BAE47B390A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9793" y="2169460"/>
            <a:ext cx="5044832" cy="4159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177719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F0512D-5694-B30F-630C-5D0E21F9A5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76279AA-4F6D-1768-2213-E345C5E11BED}"/>
              </a:ext>
            </a:extLst>
          </p:cNvPr>
          <p:cNvSpPr txBox="1"/>
          <p:nvPr/>
        </p:nvSpPr>
        <p:spPr>
          <a:xfrm>
            <a:off x="234428" y="-2345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534D34D5-A5C5-FCC0-442E-958BAF8904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269CBA9-3DA7-51BC-4BF4-E1740BF6276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A5E0BA40-D230-804E-374F-35AA76375BAC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7C64AA4-26F4-F5A7-DB2A-454C92D65616}"/>
              </a:ext>
            </a:extLst>
          </p:cNvPr>
          <p:cNvSpPr txBox="1"/>
          <p:nvPr/>
        </p:nvSpPr>
        <p:spPr>
          <a:xfrm>
            <a:off x="282143" y="139069"/>
            <a:ext cx="8104668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05_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진로 심리 검사로 나의 특성 알아보기</a:t>
            </a:r>
            <a:endParaRPr lang="ko-KR" altLang="en-US" sz="2100" b="1" dirty="0">
              <a:solidFill>
                <a:srgbClr val="FFFF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635D00B-D250-4B91-6BC2-4D4086C0ACC8}"/>
              </a:ext>
            </a:extLst>
          </p:cNvPr>
          <p:cNvSpPr txBox="1"/>
          <p:nvPr/>
        </p:nvSpPr>
        <p:spPr>
          <a:xfrm>
            <a:off x="1712016" y="3046744"/>
            <a:ext cx="50448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ko-KR" altLang="en-US" dirty="0"/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4E1FF233-689F-E166-4E67-93679D67BD65}"/>
              </a:ext>
            </a:extLst>
          </p:cNvPr>
          <p:cNvSpPr txBox="1">
            <a:spLocks/>
          </p:cNvSpPr>
          <p:nvPr/>
        </p:nvSpPr>
        <p:spPr bwMode="auto">
          <a:xfrm>
            <a:off x="1153929" y="1124744"/>
            <a:ext cx="779600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직업 흥미를 계발할 수 있는 방법이나 활동을 적어 보자</a:t>
            </a:r>
            <a:r>
              <a:rPr lang="en-US" altLang="ko-KR" sz="2000" b="1" spc="-20" dirty="0">
                <a:latin typeface="+mn-ea"/>
              </a:rPr>
              <a:t>.</a:t>
            </a:r>
            <a:endParaRPr lang="en-US" altLang="ko-KR" sz="2000" b="1" spc="-150" dirty="0">
              <a:latin typeface="+mn-ea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064058FA-2F5F-FA1A-BA89-446FF44D52AA}"/>
              </a:ext>
            </a:extLst>
          </p:cNvPr>
          <p:cNvSpPr/>
          <p:nvPr/>
        </p:nvSpPr>
        <p:spPr>
          <a:xfrm>
            <a:off x="721882" y="1156847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0 3</a:t>
            </a:r>
            <a:endParaRPr lang="ko-KR" altLang="en-US" sz="2000" b="1" spc="-300" dirty="0">
              <a:effectLst/>
              <a:latin typeface="+mn-ea"/>
            </a:endParaRPr>
          </a:p>
        </p:txBody>
      </p:sp>
      <p:pic>
        <p:nvPicPr>
          <p:cNvPr id="11" name="그림 1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EAACBB9-7F25-BC50-6CFD-0859AF203B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  <p:sp>
        <p:nvSpPr>
          <p:cNvPr id="4" name="모서리가 둥근 직사각형 28">
            <a:extLst>
              <a:ext uri="{FF2B5EF4-FFF2-40B4-BE49-F238E27FC236}">
                <a16:creationId xmlns:a16="http://schemas.microsoft.com/office/drawing/2014/main" id="{D215CD50-92F5-004D-B5DA-A6A22E534B83}"/>
              </a:ext>
            </a:extLst>
          </p:cNvPr>
          <p:cNvSpPr/>
          <p:nvPr/>
        </p:nvSpPr>
        <p:spPr bwMode="auto">
          <a:xfrm>
            <a:off x="7530589" y="1772816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graphicFrame>
        <p:nvGraphicFramePr>
          <p:cNvPr id="15" name="표 14">
            <a:extLst>
              <a:ext uri="{FF2B5EF4-FFF2-40B4-BE49-F238E27FC236}">
                <a16:creationId xmlns:a16="http://schemas.microsoft.com/office/drawing/2014/main" id="{B65258B5-F687-4713-B674-930963C2C1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8059103"/>
              </p:ext>
            </p:extLst>
          </p:nvPr>
        </p:nvGraphicFramePr>
        <p:xfrm>
          <a:off x="937904" y="2641815"/>
          <a:ext cx="7448907" cy="21779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48907">
                  <a:extLst>
                    <a:ext uri="{9D8B030D-6E8A-4147-A177-3AD203B41FA5}">
                      <a16:colId xmlns:a16="http://schemas.microsoft.com/office/drawing/2014/main" val="3090605195"/>
                    </a:ext>
                  </a:extLst>
                </a:gridCol>
              </a:tblGrid>
              <a:tr h="2177981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2192333"/>
                  </a:ext>
                </a:extLst>
              </a:tr>
            </a:tbl>
          </a:graphicData>
        </a:graphic>
      </p:graphicFrame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9D2CD325-4E46-FA83-2606-9D8B721CE3CC}"/>
              </a:ext>
            </a:extLst>
          </p:cNvPr>
          <p:cNvSpPr txBox="1">
            <a:spLocks/>
          </p:cNvSpPr>
          <p:nvPr/>
        </p:nvSpPr>
        <p:spPr bwMode="auto">
          <a:xfrm>
            <a:off x="1153929" y="2852936"/>
            <a:ext cx="6586423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Wingdings" panose="05000000000000000000" pitchFamily="2" charset="2"/>
              <a:buChar char="Ø"/>
            </a:pPr>
            <a:r>
              <a:rPr lang="ko-KR" altLang="en-US" sz="2000" dirty="0">
                <a:solidFill>
                  <a:srgbClr val="FF0000"/>
                </a:solidFill>
              </a:rPr>
              <a:t>내가 선호하는 직업들의 실제 작업 환경을  </a:t>
            </a:r>
            <a:endParaRPr lang="en-US" altLang="ko-KR" sz="2000" dirty="0">
              <a:solidFill>
                <a:srgbClr val="FF0000"/>
              </a:solidFill>
            </a:endParaRPr>
          </a:p>
          <a:p>
            <a:r>
              <a:rPr lang="en-US" altLang="ko-KR" sz="2000" dirty="0">
                <a:solidFill>
                  <a:srgbClr val="FF0000"/>
                </a:solidFill>
              </a:rPr>
              <a:t>     </a:t>
            </a:r>
            <a:r>
              <a:rPr lang="ko-KR" altLang="en-US" sz="2000" dirty="0">
                <a:solidFill>
                  <a:srgbClr val="FF0000"/>
                </a:solidFill>
              </a:rPr>
              <a:t>체험해 보며 자신의 직업 흥미를 확인해 보기</a:t>
            </a:r>
            <a:endParaRPr lang="en-US" altLang="ko-KR" sz="2000" dirty="0">
              <a:solidFill>
                <a:srgbClr val="FF0000"/>
              </a:solidFill>
            </a:endParaRPr>
          </a:p>
          <a:p>
            <a:endParaRPr lang="en-US" altLang="ko-KR" sz="2000" dirty="0">
              <a:solidFill>
                <a:srgbClr val="FF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ko-KR" altLang="en-US" sz="2000" dirty="0">
                <a:solidFill>
                  <a:srgbClr val="FF0000"/>
                </a:solidFill>
              </a:rPr>
              <a:t>내가 선호하는 직업군과 관련된 공부를 하거나 </a:t>
            </a:r>
            <a:endParaRPr lang="en-US" altLang="ko-KR" sz="2000" dirty="0">
              <a:solidFill>
                <a:srgbClr val="FF0000"/>
              </a:solidFill>
            </a:endParaRPr>
          </a:p>
          <a:p>
            <a:r>
              <a:rPr lang="en-US" altLang="ko-KR" sz="2000" dirty="0">
                <a:solidFill>
                  <a:srgbClr val="FF0000"/>
                </a:solidFill>
              </a:rPr>
              <a:t>    </a:t>
            </a:r>
            <a:r>
              <a:rPr lang="ko-KR" altLang="en-US" sz="2000" dirty="0">
                <a:solidFill>
                  <a:srgbClr val="FF0000"/>
                </a:solidFill>
              </a:rPr>
              <a:t>일하는 선배를 만나 좀 더 세부적인 정보를 알아보기</a:t>
            </a:r>
            <a:endParaRPr lang="en-US" altLang="ko-KR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879450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FD3570-769D-6034-5DBF-7CD30E37D3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ED9DDC4-4BF5-1A83-0282-612489D4ECAB}"/>
              </a:ext>
            </a:extLst>
          </p:cNvPr>
          <p:cNvSpPr txBox="1"/>
          <p:nvPr/>
        </p:nvSpPr>
        <p:spPr>
          <a:xfrm>
            <a:off x="234428" y="-2345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45469D5F-A4D3-6083-8463-80C66C2F94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67E7A5A-6F3E-F34B-3375-A3D8083BEA8C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1962D7F1-AF2C-DB15-D373-16087DA01FEC}"/>
              </a:ext>
            </a:extLst>
          </p:cNvPr>
          <p:cNvSpPr txBox="1">
            <a:spLocks/>
          </p:cNvSpPr>
          <p:nvPr/>
        </p:nvSpPr>
        <p:spPr bwMode="auto">
          <a:xfrm>
            <a:off x="665454" y="1800491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FDF7D989-8B57-6471-1869-346A98AE8981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FC587E0-1C3B-7744-292D-1E01D8D19030}"/>
              </a:ext>
            </a:extLst>
          </p:cNvPr>
          <p:cNvSpPr txBox="1"/>
          <p:nvPr/>
        </p:nvSpPr>
        <p:spPr>
          <a:xfrm>
            <a:off x="282143" y="139069"/>
            <a:ext cx="789025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5_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진로 심리 검사로 나의 특성 알아보기</a:t>
            </a:r>
            <a:endParaRPr lang="ko-KR" altLang="en-US" sz="2100" b="1" dirty="0">
              <a:solidFill>
                <a:srgbClr val="FFFF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4A95BABA-6C9F-0011-ED2D-6EE5B1C2DDB8}"/>
              </a:ext>
            </a:extLst>
          </p:cNvPr>
          <p:cNvSpPr txBox="1">
            <a:spLocks/>
          </p:cNvSpPr>
          <p:nvPr/>
        </p:nvSpPr>
        <p:spPr bwMode="auto">
          <a:xfrm>
            <a:off x="611560" y="1003375"/>
            <a:ext cx="815203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0850" indent="-450850">
              <a:buNone/>
            </a:pPr>
            <a:r>
              <a:rPr lang="ko-KR" altLang="en-US" sz="2000" b="1" spc="-20" dirty="0">
                <a:latin typeface="+mn-ea"/>
              </a:rPr>
              <a:t> 　  커리어넷에 접속하여 직업 흥미 검사를 실시한 후 나의 직업 흥미를 알아보자</a:t>
            </a:r>
            <a:r>
              <a:rPr lang="en-US" altLang="ko-KR" sz="2000" b="1" spc="-20" dirty="0">
                <a:latin typeface="+mn-ea"/>
              </a:rPr>
              <a:t>. </a:t>
            </a:r>
            <a:endParaRPr lang="en-US" altLang="ko-KR" sz="2000" b="1" spc="-150" dirty="0">
              <a:latin typeface="+mn-ea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98F8E7-EFBB-82B2-4EEC-666DE5A4D67A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29</a:t>
            </a:r>
            <a:r>
              <a:rPr lang="ko-KR" altLang="en-US" sz="1600" b="1" dirty="0"/>
              <a:t>쪽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5166657-AE26-4E50-780A-2F1D92A5BDDA}"/>
              </a:ext>
            </a:extLst>
          </p:cNvPr>
          <p:cNvSpPr txBox="1"/>
          <p:nvPr/>
        </p:nvSpPr>
        <p:spPr>
          <a:xfrm>
            <a:off x="1712016" y="3046744"/>
            <a:ext cx="50448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ko-KR" altLang="en-US" dirty="0"/>
          </a:p>
        </p:txBody>
      </p:sp>
      <p:sp>
        <p:nvSpPr>
          <p:cNvPr id="4" name="별: 꼭짓점 5개 3">
            <a:extLst>
              <a:ext uri="{FF2B5EF4-FFF2-40B4-BE49-F238E27FC236}">
                <a16:creationId xmlns:a16="http://schemas.microsoft.com/office/drawing/2014/main" id="{BD6E4DCB-56A0-55ED-4438-E3B10F56524F}"/>
              </a:ext>
            </a:extLst>
          </p:cNvPr>
          <p:cNvSpPr/>
          <p:nvPr/>
        </p:nvSpPr>
        <p:spPr bwMode="auto">
          <a:xfrm>
            <a:off x="702405" y="975885"/>
            <a:ext cx="360039" cy="333044"/>
          </a:xfrm>
          <a:prstGeom prst="star5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D60246D-B322-F05E-5AE3-640E8691C8DA}"/>
              </a:ext>
            </a:extLst>
          </p:cNvPr>
          <p:cNvSpPr txBox="1">
            <a:spLocks/>
          </p:cNvSpPr>
          <p:nvPr/>
        </p:nvSpPr>
        <p:spPr bwMode="auto">
          <a:xfrm>
            <a:off x="971600" y="1764391"/>
            <a:ext cx="7704856" cy="954107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363" indent="-360363">
              <a:buNone/>
            </a:pPr>
            <a:r>
              <a:rPr lang="ko-KR" altLang="en-US" sz="2000" b="1" spc="-20" dirty="0">
                <a:solidFill>
                  <a:schemeClr val="tx2"/>
                </a:solidFill>
                <a:latin typeface="+mn-ea"/>
              </a:rPr>
              <a:t>🤖 </a:t>
            </a:r>
            <a:r>
              <a:rPr lang="ko-KR" altLang="en-US" sz="1800" b="0" i="0" u="none" strike="noStrike" baseline="0" dirty="0"/>
              <a:t>커리어넷 </a:t>
            </a:r>
            <a:r>
              <a:rPr lang="en-US" altLang="ko-KR" sz="1800" b="0" i="0" u="none" strike="noStrike" baseline="0" dirty="0"/>
              <a:t>(</a:t>
            </a:r>
            <a:r>
              <a:rPr lang="en-US" altLang="ko-KR" sz="1800" b="0" i="0" u="none" strike="noStrike" baseline="0" dirty="0">
                <a:hlinkClick r:id="rId3"/>
              </a:rPr>
              <a:t>www.career.go.kr</a:t>
            </a:r>
            <a:r>
              <a:rPr lang="en-US" altLang="ko-KR" sz="1800" b="0" i="0" u="none" strike="noStrike" baseline="0" dirty="0"/>
              <a:t>) → </a:t>
            </a:r>
            <a:r>
              <a:rPr lang="ko-KR" altLang="en-US" sz="1800" dirty="0"/>
              <a:t>진로심리검사</a:t>
            </a:r>
            <a:r>
              <a:rPr lang="en-US" altLang="ko-KR" sz="1800" b="0" i="0" u="none" strike="noStrike" baseline="0" dirty="0"/>
              <a:t> → </a:t>
            </a:r>
            <a:r>
              <a:rPr lang="ko-KR" altLang="en-US" sz="1800" b="0" i="0" u="none" strike="noStrike" baseline="0" dirty="0"/>
              <a:t>직업적성검사 </a:t>
            </a:r>
            <a:r>
              <a:rPr lang="en-US" altLang="ko-KR" sz="1800" b="0" i="0" u="none" strike="noStrike" baseline="0" dirty="0"/>
              <a:t>→ </a:t>
            </a:r>
            <a:r>
              <a:rPr lang="ko-KR" altLang="en-US" sz="1800" b="0" i="0" u="none" strike="noStrike" baseline="0" dirty="0"/>
              <a:t>검사 시작</a:t>
            </a:r>
            <a:r>
              <a:rPr lang="en-US" altLang="ko-KR" sz="1800" dirty="0"/>
              <a:t> → </a:t>
            </a:r>
            <a:r>
              <a:rPr lang="ko-KR" altLang="en-US" sz="1800" dirty="0"/>
              <a:t>로그인 또는 비회원 검사 </a:t>
            </a:r>
            <a:r>
              <a:rPr lang="en-US" altLang="ko-KR" sz="1800" b="0" i="0" u="none" strike="noStrike" baseline="0" dirty="0"/>
              <a:t>→ </a:t>
            </a:r>
            <a:r>
              <a:rPr lang="ko-KR" altLang="en-US" sz="1800" b="0" i="0" u="none" strike="noStrike" baseline="0" dirty="0"/>
              <a:t>검사 정보 입력 </a:t>
            </a:r>
            <a:r>
              <a:rPr lang="en-US" altLang="ko-KR" sz="1800" b="0" i="0" u="none" strike="noStrike" baseline="0" dirty="0"/>
              <a:t>→  </a:t>
            </a:r>
            <a:r>
              <a:rPr lang="ko-KR" altLang="en-US" sz="1800" dirty="0"/>
              <a:t>검사 시작</a:t>
            </a:r>
            <a:r>
              <a:rPr lang="en-US" altLang="ko-KR" sz="1800" dirty="0"/>
              <a:t>(</a:t>
            </a:r>
            <a:r>
              <a:rPr lang="ko-KR" altLang="en-US" sz="1800" dirty="0"/>
              <a:t>소요　</a:t>
            </a:r>
            <a:r>
              <a:rPr lang="ko-KR" altLang="en-US" sz="1800" spc="-300" dirty="0"/>
              <a:t>시간   </a:t>
            </a:r>
            <a:r>
              <a:rPr lang="en-US" altLang="ko-KR" sz="1800" spc="-300" dirty="0"/>
              <a:t>2  0</a:t>
            </a:r>
            <a:r>
              <a:rPr lang="ko-KR" altLang="en-US" sz="1800" spc="-300" dirty="0"/>
              <a:t>분，６６문항</a:t>
            </a:r>
            <a:r>
              <a:rPr lang="en-US" altLang="ko-KR" sz="1800" dirty="0"/>
              <a:t>)</a:t>
            </a:r>
            <a:r>
              <a:rPr lang="ko-KR" altLang="en-US" sz="1800" b="0" i="0" u="none" strike="noStrike" baseline="0" dirty="0"/>
              <a:t>    </a:t>
            </a:r>
            <a:r>
              <a:rPr lang="ko-KR" altLang="en-US" sz="1800" b="0" i="0" u="none" strike="noStrike" baseline="0" dirty="0">
                <a:latin typeface="YDVYGO32"/>
                <a:hlinkClick r:id="rId4"/>
              </a:rPr>
              <a:t>🛜</a:t>
            </a:r>
            <a:r>
              <a:rPr lang="ko-KR" altLang="en-US" sz="1800" b="0" i="0" u="none" strike="noStrike" baseline="0" dirty="0">
                <a:latin typeface="YDVYGO32"/>
              </a:rPr>
              <a:t>                                </a:t>
            </a:r>
            <a:endParaRPr lang="en-US" altLang="ko-KR" sz="1800" b="0" i="0" u="none" strike="noStrike" baseline="0" dirty="0">
              <a:latin typeface="YDVYGO32"/>
            </a:endParaRP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07A24574-D10F-7155-304F-5B103F62D337}"/>
              </a:ext>
            </a:extLst>
          </p:cNvPr>
          <p:cNvSpPr txBox="1">
            <a:spLocks/>
          </p:cNvSpPr>
          <p:nvPr/>
        </p:nvSpPr>
        <p:spPr bwMode="auto">
          <a:xfrm>
            <a:off x="693894" y="3100898"/>
            <a:ext cx="81520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1.</a:t>
            </a:r>
            <a:r>
              <a:rPr lang="ko-KR" altLang="en-US" sz="2000" b="1" spc="-20" dirty="0">
                <a:latin typeface="+mn-ea"/>
              </a:rPr>
              <a:t>   검사 결과가 높게 나온 영역 </a:t>
            </a:r>
            <a:r>
              <a:rPr lang="en-US" altLang="ko-KR" sz="2000" b="1" spc="-20" dirty="0">
                <a:latin typeface="+mn-ea"/>
              </a:rPr>
              <a:t>3</a:t>
            </a:r>
            <a:r>
              <a:rPr lang="ko-KR" altLang="en-US" sz="2000" b="1" spc="-20" dirty="0">
                <a:latin typeface="+mn-ea"/>
              </a:rPr>
              <a:t>가지를 적어 보자</a:t>
            </a:r>
            <a:r>
              <a:rPr lang="en-US" altLang="ko-KR" sz="2000" b="1" spc="-20" dirty="0">
                <a:latin typeface="+mn-ea"/>
              </a:rPr>
              <a:t>.</a:t>
            </a:r>
            <a:endParaRPr lang="en-US" altLang="ko-KR" sz="2000" b="1" spc="-150" dirty="0">
              <a:latin typeface="+mn-ea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59B03DBE-C0B7-B126-F7DF-728CAAFC048B}"/>
              </a:ext>
            </a:extLst>
          </p:cNvPr>
          <p:cNvSpPr/>
          <p:nvPr/>
        </p:nvSpPr>
        <p:spPr>
          <a:xfrm>
            <a:off x="693894" y="3139085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6" name="모서리가 둥근 직사각형 28">
            <a:extLst>
              <a:ext uri="{FF2B5EF4-FFF2-40B4-BE49-F238E27FC236}">
                <a16:creationId xmlns:a16="http://schemas.microsoft.com/office/drawing/2014/main" id="{CEBBE0F7-1A92-125F-6EFF-3681534C5118}"/>
              </a:ext>
            </a:extLst>
          </p:cNvPr>
          <p:cNvSpPr/>
          <p:nvPr/>
        </p:nvSpPr>
        <p:spPr bwMode="auto">
          <a:xfrm>
            <a:off x="7818621" y="3072380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3BB75DF-84D3-2072-366B-16D01DC92574}"/>
              </a:ext>
            </a:extLst>
          </p:cNvPr>
          <p:cNvSpPr txBox="1"/>
          <p:nvPr/>
        </p:nvSpPr>
        <p:spPr>
          <a:xfrm>
            <a:off x="971600" y="4149080"/>
            <a:ext cx="2238178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altLang="ko-KR" dirty="0">
              <a:solidFill>
                <a:srgbClr val="FF0000"/>
              </a:solidFill>
            </a:endParaRPr>
          </a:p>
          <a:p>
            <a:r>
              <a:rPr lang="en-US" altLang="ko-KR" dirty="0">
                <a:solidFill>
                  <a:srgbClr val="FF0000"/>
                </a:solidFill>
              </a:rPr>
              <a:t> 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FAAAEFF-1C44-0D44-648E-9AB703B81854}"/>
              </a:ext>
            </a:extLst>
          </p:cNvPr>
          <p:cNvSpPr txBox="1"/>
          <p:nvPr/>
        </p:nvSpPr>
        <p:spPr>
          <a:xfrm>
            <a:off x="3473359" y="4166260"/>
            <a:ext cx="2238178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altLang="ko-KR" dirty="0">
              <a:solidFill>
                <a:srgbClr val="FF0000"/>
              </a:solidFill>
            </a:endParaRPr>
          </a:p>
          <a:p>
            <a:r>
              <a:rPr lang="en-US" altLang="ko-KR" dirty="0">
                <a:solidFill>
                  <a:srgbClr val="FF0000"/>
                </a:solidFill>
              </a:rPr>
              <a:t>  </a:t>
            </a:r>
            <a:endParaRPr lang="ko-KR" alt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6751A59-C992-0C6C-8641-97E2DAC40286}"/>
              </a:ext>
            </a:extLst>
          </p:cNvPr>
          <p:cNvSpPr txBox="1"/>
          <p:nvPr/>
        </p:nvSpPr>
        <p:spPr>
          <a:xfrm>
            <a:off x="6020375" y="4152742"/>
            <a:ext cx="2561996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altLang="ko-KR" dirty="0">
              <a:solidFill>
                <a:srgbClr val="FF0000"/>
              </a:solidFill>
            </a:endParaRPr>
          </a:p>
          <a:p>
            <a:r>
              <a:rPr lang="en-US" altLang="ko-KR" dirty="0">
                <a:solidFill>
                  <a:srgbClr val="FF0000"/>
                </a:solidFill>
              </a:rPr>
              <a:t>  </a:t>
            </a:r>
            <a:endParaRPr lang="ko-KR" altLang="en-US" dirty="0"/>
          </a:p>
        </p:txBody>
      </p:sp>
      <p:pic>
        <p:nvPicPr>
          <p:cNvPr id="15" name="그림 1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9CE9C59-8778-5BA7-669E-BB9D8B0D8F0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5B8D77C0-2904-55F6-4BFD-CF892F6323E7}"/>
              </a:ext>
            </a:extLst>
          </p:cNvPr>
          <p:cNvSpPr txBox="1">
            <a:spLocks/>
          </p:cNvSpPr>
          <p:nvPr/>
        </p:nvSpPr>
        <p:spPr bwMode="auto">
          <a:xfrm>
            <a:off x="4045867" y="4308535"/>
            <a:ext cx="1008112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700" b="1" dirty="0">
                <a:solidFill>
                  <a:srgbClr val="FF0000"/>
                </a:solidFill>
              </a:rPr>
              <a:t>창의력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561DEE3B-747C-0350-318F-A3B56144263A}"/>
              </a:ext>
            </a:extLst>
          </p:cNvPr>
          <p:cNvSpPr txBox="1">
            <a:spLocks/>
          </p:cNvSpPr>
          <p:nvPr/>
        </p:nvSpPr>
        <p:spPr bwMode="auto">
          <a:xfrm>
            <a:off x="6494139" y="4313768"/>
            <a:ext cx="1440161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700" b="1" dirty="0">
                <a:solidFill>
                  <a:srgbClr val="FF0000"/>
                </a:solidFill>
              </a:rPr>
              <a:t>언어 능력</a:t>
            </a:r>
          </a:p>
        </p:txBody>
      </p:sp>
      <p:sp>
        <p:nvSpPr>
          <p:cNvPr id="22" name="Text Placeholder 8">
            <a:extLst>
              <a:ext uri="{FF2B5EF4-FFF2-40B4-BE49-F238E27FC236}">
                <a16:creationId xmlns:a16="http://schemas.microsoft.com/office/drawing/2014/main" id="{0097F32E-9CE0-3036-7938-B888965921A0}"/>
              </a:ext>
            </a:extLst>
          </p:cNvPr>
          <p:cNvSpPr txBox="1">
            <a:spLocks/>
          </p:cNvSpPr>
          <p:nvPr/>
        </p:nvSpPr>
        <p:spPr bwMode="auto">
          <a:xfrm>
            <a:off x="1137169" y="4308535"/>
            <a:ext cx="1900586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700" b="1" dirty="0">
                <a:solidFill>
                  <a:srgbClr val="FF0000"/>
                </a:solidFill>
              </a:rPr>
              <a:t>대인 관계 능력</a:t>
            </a:r>
          </a:p>
        </p:txBody>
      </p:sp>
    </p:spTree>
    <p:extLst>
      <p:ext uri="{BB962C8B-B14F-4D97-AF65-F5344CB8AC3E}">
        <p14:creationId xmlns:p14="http://schemas.microsoft.com/office/powerpoint/2010/main" val="133696855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8D1783-5E51-5BF3-8E74-C0A355CCA0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0E11A75-90EB-E427-D83C-CB6A3D5289F3}"/>
              </a:ext>
            </a:extLst>
          </p:cNvPr>
          <p:cNvSpPr txBox="1"/>
          <p:nvPr/>
        </p:nvSpPr>
        <p:spPr>
          <a:xfrm>
            <a:off x="234428" y="-2345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D7DE3D23-1078-D77C-07E2-08A9DF6E56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6FD3EC-B867-8C29-9C6C-957731E0EA5D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959D52B5-4FFE-911C-73A9-907DABDFAA9F}"/>
              </a:ext>
            </a:extLst>
          </p:cNvPr>
          <p:cNvSpPr txBox="1">
            <a:spLocks/>
          </p:cNvSpPr>
          <p:nvPr/>
        </p:nvSpPr>
        <p:spPr bwMode="auto">
          <a:xfrm>
            <a:off x="539552" y="1867272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83F6F3BE-553A-B7DE-F2E3-148E24D03E53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F3AED22-AA66-81F1-F489-BEBFFB70742C}"/>
              </a:ext>
            </a:extLst>
          </p:cNvPr>
          <p:cNvSpPr txBox="1"/>
          <p:nvPr/>
        </p:nvSpPr>
        <p:spPr>
          <a:xfrm>
            <a:off x="282143" y="139069"/>
            <a:ext cx="8104668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05_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진로 심리 검사로 나의 특성 알아보기</a:t>
            </a:r>
            <a:endParaRPr lang="ko-KR" altLang="en-US" sz="2100" b="1" dirty="0">
              <a:solidFill>
                <a:srgbClr val="FFFF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D8B370D-B883-1B2A-C0EA-02945840AAFD}"/>
              </a:ext>
            </a:extLst>
          </p:cNvPr>
          <p:cNvSpPr txBox="1"/>
          <p:nvPr/>
        </p:nvSpPr>
        <p:spPr>
          <a:xfrm>
            <a:off x="1586114" y="3113525"/>
            <a:ext cx="50448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ko-KR" altLang="en-US" dirty="0"/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6A2812F5-39F3-5BF6-DF05-C196CD5945EA}"/>
              </a:ext>
            </a:extLst>
          </p:cNvPr>
          <p:cNvSpPr txBox="1">
            <a:spLocks/>
          </p:cNvSpPr>
          <p:nvPr/>
        </p:nvSpPr>
        <p:spPr bwMode="auto">
          <a:xfrm>
            <a:off x="665454" y="1067559"/>
            <a:ext cx="631648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1.</a:t>
            </a:r>
            <a:r>
              <a:rPr lang="ko-KR" altLang="en-US" sz="2000" b="1" spc="-20" dirty="0">
                <a:latin typeface="+mn-ea"/>
              </a:rPr>
              <a:t>  직업 정석 검사  결과를 그래프에 표시해 보자</a:t>
            </a:r>
            <a:r>
              <a:rPr lang="en-US" altLang="ko-KR" sz="2000" b="1" spc="-20" dirty="0">
                <a:latin typeface="+mn-ea"/>
              </a:rPr>
              <a:t>.</a:t>
            </a:r>
            <a:endParaRPr lang="en-US" altLang="ko-KR" sz="2000" b="1" spc="-150" dirty="0">
              <a:latin typeface="+mn-ea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951661E1-F73B-762B-C0D3-85FB5E696174}"/>
              </a:ext>
            </a:extLst>
          </p:cNvPr>
          <p:cNvSpPr/>
          <p:nvPr/>
        </p:nvSpPr>
        <p:spPr>
          <a:xfrm>
            <a:off x="665454" y="1124750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0 2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6" name="모서리가 둥근 직사각형 28">
            <a:extLst>
              <a:ext uri="{FF2B5EF4-FFF2-40B4-BE49-F238E27FC236}">
                <a16:creationId xmlns:a16="http://schemas.microsoft.com/office/drawing/2014/main" id="{8D6F2500-8E2C-5B44-D60E-655A7F4DDB7B}"/>
              </a:ext>
            </a:extLst>
          </p:cNvPr>
          <p:cNvSpPr/>
          <p:nvPr/>
        </p:nvSpPr>
        <p:spPr bwMode="auto">
          <a:xfrm>
            <a:off x="7962637" y="1268760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B213B22E-7ED6-E2C8-DEE6-7AA16F80C2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620" y="2096981"/>
            <a:ext cx="7865723" cy="4140331"/>
          </a:xfrm>
          <a:prstGeom prst="rect">
            <a:avLst/>
          </a:prstGeom>
        </p:spPr>
      </p:pic>
      <p:sp>
        <p:nvSpPr>
          <p:cNvPr id="20" name="직사각형 19">
            <a:extLst>
              <a:ext uri="{FF2B5EF4-FFF2-40B4-BE49-F238E27FC236}">
                <a16:creationId xmlns:a16="http://schemas.microsoft.com/office/drawing/2014/main" id="{7F4E3451-3F36-5D95-3A7B-D1094B9D91B5}"/>
              </a:ext>
            </a:extLst>
          </p:cNvPr>
          <p:cNvSpPr/>
          <p:nvPr/>
        </p:nvSpPr>
        <p:spPr bwMode="auto">
          <a:xfrm>
            <a:off x="2314287" y="2169536"/>
            <a:ext cx="2747269" cy="184472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D9C18292-671A-4218-ABCF-A296BC628353}"/>
              </a:ext>
            </a:extLst>
          </p:cNvPr>
          <p:cNvSpPr/>
          <p:nvPr/>
        </p:nvSpPr>
        <p:spPr bwMode="auto">
          <a:xfrm>
            <a:off x="2314287" y="3186460"/>
            <a:ext cx="2736306" cy="19272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D330EC0F-02AB-DB2B-83A1-F83F06B52589}"/>
              </a:ext>
            </a:extLst>
          </p:cNvPr>
          <p:cNvSpPr/>
          <p:nvPr/>
        </p:nvSpPr>
        <p:spPr bwMode="auto">
          <a:xfrm>
            <a:off x="2314287" y="2535306"/>
            <a:ext cx="226988" cy="170033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2DC61BDE-B848-ACD8-63B3-15794817F819}"/>
              </a:ext>
            </a:extLst>
          </p:cNvPr>
          <p:cNvSpPr/>
          <p:nvPr/>
        </p:nvSpPr>
        <p:spPr bwMode="auto">
          <a:xfrm>
            <a:off x="2314287" y="2870657"/>
            <a:ext cx="360041" cy="15561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084C036D-1893-EC6B-92E3-87A3FC0B435C}"/>
              </a:ext>
            </a:extLst>
          </p:cNvPr>
          <p:cNvSpPr/>
          <p:nvPr/>
        </p:nvSpPr>
        <p:spPr bwMode="auto">
          <a:xfrm>
            <a:off x="2314287" y="3562816"/>
            <a:ext cx="3384379" cy="16799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6E7B75E6-D746-C7CE-191F-D7FF03B18576}"/>
              </a:ext>
            </a:extLst>
          </p:cNvPr>
          <p:cNvSpPr/>
          <p:nvPr/>
        </p:nvSpPr>
        <p:spPr bwMode="auto">
          <a:xfrm>
            <a:off x="2314287" y="3916724"/>
            <a:ext cx="3151589" cy="16284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71045EFD-C3A9-9776-CA8D-3FAA6F9CB6C2}"/>
              </a:ext>
            </a:extLst>
          </p:cNvPr>
          <p:cNvSpPr/>
          <p:nvPr/>
        </p:nvSpPr>
        <p:spPr bwMode="auto">
          <a:xfrm>
            <a:off x="2319665" y="4251246"/>
            <a:ext cx="1224140" cy="16358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0DC3859E-1F24-2A29-DD0E-CCCD0DCA4ADE}"/>
              </a:ext>
            </a:extLst>
          </p:cNvPr>
          <p:cNvSpPr/>
          <p:nvPr/>
        </p:nvSpPr>
        <p:spPr bwMode="auto">
          <a:xfrm>
            <a:off x="2314287" y="4611314"/>
            <a:ext cx="432052" cy="16799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AF9749FC-DC6C-2DF7-1FE0-26376361249C}"/>
              </a:ext>
            </a:extLst>
          </p:cNvPr>
          <p:cNvSpPr/>
          <p:nvPr/>
        </p:nvSpPr>
        <p:spPr bwMode="auto">
          <a:xfrm>
            <a:off x="2314287" y="4953586"/>
            <a:ext cx="3384380" cy="16358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A3E0DEFF-E01E-4CB2-8285-E1245A49196F}"/>
              </a:ext>
            </a:extLst>
          </p:cNvPr>
          <p:cNvSpPr/>
          <p:nvPr/>
        </p:nvSpPr>
        <p:spPr bwMode="auto">
          <a:xfrm>
            <a:off x="2314287" y="5276509"/>
            <a:ext cx="487293" cy="16358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5EB6350B-1C3E-1F6D-BA27-2765C6B8619C}"/>
              </a:ext>
            </a:extLst>
          </p:cNvPr>
          <p:cNvSpPr/>
          <p:nvPr/>
        </p:nvSpPr>
        <p:spPr bwMode="auto">
          <a:xfrm>
            <a:off x="2302621" y="5628130"/>
            <a:ext cx="2503517" cy="16358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5FB3855-44F9-BB2F-5212-A571BA429C6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19101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A68602-6922-6C09-A0DF-B7BF6D7621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09E1846-D5DC-1FA0-2170-92226F90F1FF}"/>
              </a:ext>
            </a:extLst>
          </p:cNvPr>
          <p:cNvSpPr txBox="1"/>
          <p:nvPr/>
        </p:nvSpPr>
        <p:spPr>
          <a:xfrm>
            <a:off x="234428" y="-2345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A8435467-8B80-D7C6-7F0A-10728E27DC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D08A83C-7109-1938-D21B-B15739E2FE8C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57645272-76D8-2244-5379-B22B70B5D151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5AED500-EB92-3F2D-5551-1F4DEEE2B2CE}"/>
              </a:ext>
            </a:extLst>
          </p:cNvPr>
          <p:cNvSpPr txBox="1"/>
          <p:nvPr/>
        </p:nvSpPr>
        <p:spPr>
          <a:xfrm>
            <a:off x="282143" y="139069"/>
            <a:ext cx="8104668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05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진로 심리 검사로 나의 특성 알아보기</a:t>
            </a:r>
            <a:endParaRPr lang="ko-KR" altLang="en-US" sz="2100" b="1" dirty="0">
              <a:solidFill>
                <a:srgbClr val="FFFF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754BAD8-5DE5-6738-4014-CA320EFA8EEB}"/>
              </a:ext>
            </a:extLst>
          </p:cNvPr>
          <p:cNvSpPr txBox="1"/>
          <p:nvPr/>
        </p:nvSpPr>
        <p:spPr>
          <a:xfrm>
            <a:off x="1712016" y="3046744"/>
            <a:ext cx="50448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ko-KR" altLang="en-US" dirty="0"/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BDB64E53-9581-A627-4B3C-22519619A968}"/>
              </a:ext>
            </a:extLst>
          </p:cNvPr>
          <p:cNvSpPr txBox="1">
            <a:spLocks/>
          </p:cNvSpPr>
          <p:nvPr/>
        </p:nvSpPr>
        <p:spPr bwMode="auto">
          <a:xfrm>
            <a:off x="1174643" y="1077786"/>
            <a:ext cx="762503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직업 적성 강화 보완 방법을 참고하여 자신이 할 수 있는 노력을 작성해 보자</a:t>
            </a:r>
            <a:r>
              <a:rPr lang="en-US" altLang="ko-KR" sz="2000" b="1" spc="-20" dirty="0">
                <a:latin typeface="+mn-ea"/>
              </a:rPr>
              <a:t>.</a:t>
            </a:r>
            <a:endParaRPr lang="en-US" altLang="ko-KR" sz="2000" b="1" spc="-150" dirty="0">
              <a:latin typeface="+mn-ea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9DE97EFD-413F-C004-524E-099990051433}"/>
              </a:ext>
            </a:extLst>
          </p:cNvPr>
          <p:cNvSpPr/>
          <p:nvPr/>
        </p:nvSpPr>
        <p:spPr>
          <a:xfrm>
            <a:off x="742597" y="1113535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0 3</a:t>
            </a:r>
            <a:endParaRPr lang="ko-KR" altLang="en-US" sz="2000" b="1" spc="-300" dirty="0">
              <a:effectLst/>
              <a:latin typeface="+mn-ea"/>
            </a:endParaRPr>
          </a:p>
        </p:txBody>
      </p:sp>
      <p:graphicFrame>
        <p:nvGraphicFramePr>
          <p:cNvPr id="15" name="표 14">
            <a:extLst>
              <a:ext uri="{FF2B5EF4-FFF2-40B4-BE49-F238E27FC236}">
                <a16:creationId xmlns:a16="http://schemas.microsoft.com/office/drawing/2014/main" id="{5C892852-186C-614F-5778-F6F8DD2C37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3256092"/>
              </p:ext>
            </p:extLst>
          </p:nvPr>
        </p:nvGraphicFramePr>
        <p:xfrm>
          <a:off x="957392" y="2169855"/>
          <a:ext cx="7711250" cy="37682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6318">
                  <a:extLst>
                    <a:ext uri="{9D8B030D-6E8A-4147-A177-3AD203B41FA5}">
                      <a16:colId xmlns:a16="http://schemas.microsoft.com/office/drawing/2014/main" val="3288029490"/>
                    </a:ext>
                  </a:extLst>
                </a:gridCol>
                <a:gridCol w="1770398">
                  <a:extLst>
                    <a:ext uri="{9D8B030D-6E8A-4147-A177-3AD203B41FA5}">
                      <a16:colId xmlns:a16="http://schemas.microsoft.com/office/drawing/2014/main" val="1203603654"/>
                    </a:ext>
                  </a:extLst>
                </a:gridCol>
                <a:gridCol w="4524534">
                  <a:extLst>
                    <a:ext uri="{9D8B030D-6E8A-4147-A177-3AD203B41FA5}">
                      <a16:colId xmlns:a16="http://schemas.microsoft.com/office/drawing/2014/main" val="3768915799"/>
                    </a:ext>
                  </a:extLst>
                </a:gridCol>
              </a:tblGrid>
              <a:tr h="89947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영역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관련 직업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pc="-150" dirty="0"/>
                        <a:t>직업 적성 능력 강화 보안 방법 및 나의 노력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50759691"/>
                  </a:ext>
                </a:extLst>
              </a:tr>
              <a:tr h="1080396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spc="-150" dirty="0"/>
                        <a:t>신체 운동 능력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/>
                        <a:t>소방관</a:t>
                      </a:r>
                      <a:r>
                        <a:rPr lang="en-US" altLang="ko-KR" sz="1600" dirty="0"/>
                        <a:t>, </a:t>
                      </a:r>
                      <a:r>
                        <a:rPr lang="ko-KR" altLang="en-US" sz="1600" dirty="0"/>
                        <a:t>경찰관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spc="0" dirty="0"/>
                        <a:t>등산하기</a:t>
                      </a:r>
                      <a:r>
                        <a:rPr lang="en-US" altLang="ko-KR" sz="1600" spc="0" dirty="0"/>
                        <a:t>,  </a:t>
                      </a:r>
                      <a:r>
                        <a:rPr lang="ko-KR" altLang="en-US" sz="1600" spc="0" dirty="0"/>
                        <a:t>자전거 타기</a:t>
                      </a:r>
                      <a:r>
                        <a:rPr lang="en-US" altLang="ko-KR" sz="1600" spc="0" dirty="0"/>
                        <a:t>,  </a:t>
                      </a:r>
                      <a:r>
                        <a:rPr lang="ko-KR" altLang="en-US" sz="1600" spc="0" dirty="0" err="1"/>
                        <a:t>스트레칭하기</a:t>
                      </a:r>
                      <a:r>
                        <a:rPr lang="ko-KR" altLang="en-US" sz="1600" spc="0" dirty="0"/>
                        <a:t> 등 여러 가지 운동을 해서  신체  운동 능력을  </a:t>
                      </a:r>
                      <a:r>
                        <a:rPr lang="ko-KR" altLang="en-US" sz="1600" spc="0" dirty="0" err="1"/>
                        <a:t>강화시켜야겠다</a:t>
                      </a:r>
                      <a:r>
                        <a:rPr lang="en-US" altLang="ko-KR" sz="1600" spc="0" dirty="0"/>
                        <a:t>. </a:t>
                      </a:r>
                      <a:endParaRPr lang="ko-KR" altLang="en-US" sz="1600" spc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41955166"/>
                  </a:ext>
                </a:extLst>
              </a:tr>
              <a:tr h="853927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8594955"/>
                  </a:ext>
                </a:extLst>
              </a:tr>
              <a:tr h="934471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0344759"/>
                  </a:ext>
                </a:extLst>
              </a:tr>
            </a:tbl>
          </a:graphicData>
        </a:graphic>
      </p:graphicFrame>
      <p:sp>
        <p:nvSpPr>
          <p:cNvPr id="16" name="모서리가 둥근 직사각형 28">
            <a:extLst>
              <a:ext uri="{FF2B5EF4-FFF2-40B4-BE49-F238E27FC236}">
                <a16:creationId xmlns:a16="http://schemas.microsoft.com/office/drawing/2014/main" id="{2E8434B0-D0B6-C2E6-8A81-160D92EC1F4B}"/>
              </a:ext>
            </a:extLst>
          </p:cNvPr>
          <p:cNvSpPr/>
          <p:nvPr/>
        </p:nvSpPr>
        <p:spPr bwMode="auto">
          <a:xfrm>
            <a:off x="7812360" y="1556792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5AB65DA-C046-792B-5EA5-1BA93D2FC1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D930E89-44FE-1140-1D5E-6605827F87FE}"/>
              </a:ext>
            </a:extLst>
          </p:cNvPr>
          <p:cNvSpPr txBox="1">
            <a:spLocks/>
          </p:cNvSpPr>
          <p:nvPr/>
        </p:nvSpPr>
        <p:spPr bwMode="auto">
          <a:xfrm>
            <a:off x="1081986" y="4365104"/>
            <a:ext cx="14401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b="1" dirty="0">
                <a:solidFill>
                  <a:srgbClr val="FF0000"/>
                </a:solidFill>
              </a:rPr>
              <a:t>음악 능력</a:t>
            </a:r>
            <a:endParaRPr lang="en-US" altLang="ko-KR" b="1" dirty="0">
              <a:solidFill>
                <a:srgbClr val="FF0000"/>
              </a:solidFill>
            </a:endParaRP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85C98A07-1A4E-BDA6-9ABF-CA22ED2B857F}"/>
              </a:ext>
            </a:extLst>
          </p:cNvPr>
          <p:cNvSpPr txBox="1">
            <a:spLocks/>
          </p:cNvSpPr>
          <p:nvPr/>
        </p:nvSpPr>
        <p:spPr bwMode="auto">
          <a:xfrm>
            <a:off x="2477956" y="4222829"/>
            <a:ext cx="156095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b="1" dirty="0">
                <a:solidFill>
                  <a:srgbClr val="FF0000"/>
                </a:solidFill>
              </a:rPr>
              <a:t>가수</a:t>
            </a:r>
            <a:r>
              <a:rPr lang="en-US" altLang="ko-KR" b="1" dirty="0">
                <a:solidFill>
                  <a:srgbClr val="FF0000"/>
                </a:solidFill>
              </a:rPr>
              <a:t>, </a:t>
            </a:r>
            <a:r>
              <a:rPr lang="ko-KR" altLang="en-US" b="1" dirty="0">
                <a:solidFill>
                  <a:srgbClr val="FF0000"/>
                </a:solidFill>
              </a:rPr>
              <a:t>지휘자</a:t>
            </a:r>
            <a:r>
              <a:rPr lang="en-US" altLang="ko-KR" b="1" dirty="0">
                <a:solidFill>
                  <a:srgbClr val="FF0000"/>
                </a:solidFill>
              </a:rPr>
              <a:t>, </a:t>
            </a:r>
            <a:r>
              <a:rPr lang="ko-KR" altLang="en-US" b="1" dirty="0">
                <a:solidFill>
                  <a:srgbClr val="FF0000"/>
                </a:solidFill>
              </a:rPr>
              <a:t>음반기획자</a:t>
            </a:r>
            <a:endParaRPr lang="en-US" altLang="ko-KR" b="1" dirty="0">
              <a:solidFill>
                <a:srgbClr val="FF0000"/>
              </a:solidFill>
            </a:endParaRP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4556DDA5-E751-F667-BD13-7CF6C289B14E}"/>
              </a:ext>
            </a:extLst>
          </p:cNvPr>
          <p:cNvSpPr txBox="1">
            <a:spLocks/>
          </p:cNvSpPr>
          <p:nvPr/>
        </p:nvSpPr>
        <p:spPr bwMode="auto">
          <a:xfrm>
            <a:off x="4188378" y="4365104"/>
            <a:ext cx="38565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b="1" dirty="0">
                <a:solidFill>
                  <a:srgbClr val="FF0000"/>
                </a:solidFill>
              </a:rPr>
              <a:t>뮤지컬</a:t>
            </a:r>
            <a:r>
              <a:rPr lang="en-US" altLang="ko-KR" b="1" dirty="0">
                <a:solidFill>
                  <a:srgbClr val="FF0000"/>
                </a:solidFill>
              </a:rPr>
              <a:t>, </a:t>
            </a:r>
            <a:r>
              <a:rPr lang="ko-KR" altLang="en-US" b="1" dirty="0">
                <a:solidFill>
                  <a:srgbClr val="FF0000"/>
                </a:solidFill>
              </a:rPr>
              <a:t>오페라 등을 자주 감상한다</a:t>
            </a:r>
            <a:r>
              <a:rPr lang="en-US" altLang="ko-KR" b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83E2BE52-7CC2-D0B4-B8F6-2080344F17E0}"/>
              </a:ext>
            </a:extLst>
          </p:cNvPr>
          <p:cNvSpPr txBox="1">
            <a:spLocks/>
          </p:cNvSpPr>
          <p:nvPr/>
        </p:nvSpPr>
        <p:spPr bwMode="auto">
          <a:xfrm>
            <a:off x="991936" y="5291916"/>
            <a:ext cx="14401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b="1" dirty="0">
                <a:solidFill>
                  <a:srgbClr val="FF0000"/>
                </a:solidFill>
              </a:rPr>
              <a:t>공간 </a:t>
            </a:r>
            <a:r>
              <a:rPr lang="ko-KR" altLang="en-US" b="1" dirty="0" err="1">
                <a:solidFill>
                  <a:srgbClr val="FF0000"/>
                </a:solidFill>
              </a:rPr>
              <a:t>지각력</a:t>
            </a:r>
            <a:endParaRPr lang="en-US" altLang="ko-KR" b="1" dirty="0">
              <a:solidFill>
                <a:srgbClr val="FF0000"/>
              </a:solidFill>
            </a:endParaRP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6A8636F5-A612-AD25-D611-7DA45BE52924}"/>
              </a:ext>
            </a:extLst>
          </p:cNvPr>
          <p:cNvSpPr txBox="1">
            <a:spLocks/>
          </p:cNvSpPr>
          <p:nvPr/>
        </p:nvSpPr>
        <p:spPr bwMode="auto">
          <a:xfrm>
            <a:off x="4222922" y="5291916"/>
            <a:ext cx="448026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b="1" dirty="0">
                <a:solidFill>
                  <a:srgbClr val="FF0000"/>
                </a:solidFill>
              </a:rPr>
              <a:t>사물 그리기</a:t>
            </a:r>
            <a:r>
              <a:rPr lang="en-US" altLang="ko-KR" b="1" dirty="0">
                <a:solidFill>
                  <a:srgbClr val="FF0000"/>
                </a:solidFill>
              </a:rPr>
              <a:t>, </a:t>
            </a:r>
            <a:r>
              <a:rPr lang="ko-KR" altLang="en-US" b="1" dirty="0">
                <a:solidFill>
                  <a:srgbClr val="FF0000"/>
                </a:solidFill>
              </a:rPr>
              <a:t>입체 도형 전개도 그리기 등</a:t>
            </a:r>
            <a:endParaRPr lang="en-US" altLang="ko-KR" b="1" dirty="0">
              <a:solidFill>
                <a:srgbClr val="FF0000"/>
              </a:solidFill>
            </a:endParaRPr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7694FE1D-5579-0F1D-6452-6858B4081588}"/>
              </a:ext>
            </a:extLst>
          </p:cNvPr>
          <p:cNvSpPr txBox="1">
            <a:spLocks/>
          </p:cNvSpPr>
          <p:nvPr/>
        </p:nvSpPr>
        <p:spPr bwMode="auto">
          <a:xfrm>
            <a:off x="2492997" y="5014795"/>
            <a:ext cx="171272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b="1" dirty="0">
                <a:solidFill>
                  <a:srgbClr val="FF0000"/>
                </a:solidFill>
              </a:rPr>
              <a:t>비행기 조종사</a:t>
            </a:r>
            <a:r>
              <a:rPr lang="en-US" altLang="ko-KR" b="1" dirty="0">
                <a:solidFill>
                  <a:srgbClr val="FF0000"/>
                </a:solidFill>
              </a:rPr>
              <a:t>, </a:t>
            </a:r>
            <a:r>
              <a:rPr lang="ko-KR" altLang="en-US" b="1" dirty="0">
                <a:solidFill>
                  <a:srgbClr val="FF0000"/>
                </a:solidFill>
              </a:rPr>
              <a:t>카레이서</a:t>
            </a:r>
            <a:r>
              <a:rPr lang="en-US" altLang="ko-KR" b="1" dirty="0">
                <a:solidFill>
                  <a:srgbClr val="FF0000"/>
                </a:solidFill>
              </a:rPr>
              <a:t>, </a:t>
            </a:r>
          </a:p>
          <a:p>
            <a:r>
              <a:rPr lang="ko-KR" altLang="en-US" b="1" dirty="0">
                <a:solidFill>
                  <a:srgbClr val="FF0000"/>
                </a:solidFill>
              </a:rPr>
              <a:t>무대감독</a:t>
            </a:r>
            <a:endParaRPr lang="en-US" altLang="ko-K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303989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5" grpId="0"/>
      <p:bldP spid="7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-6943"/>
            <a:ext cx="891921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EF73058D-AA64-AF25-CA6F-42376132BB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08939" y="4365104"/>
            <a:ext cx="933580" cy="157184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6D983A8-FC9B-EEDF-FFF7-866DDB132324}"/>
              </a:ext>
            </a:extLst>
          </p:cNvPr>
          <p:cNvSpPr txBox="1"/>
          <p:nvPr/>
        </p:nvSpPr>
        <p:spPr>
          <a:xfrm>
            <a:off x="2339752" y="4716736"/>
            <a:ext cx="4968552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활동이 끝났습니다</a:t>
            </a:r>
            <a:r>
              <a:rPr lang="en-US" altLang="ko-KR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.</a:t>
            </a:r>
            <a:endParaRPr lang="ko-KR" altLang="en-US" sz="4800" b="1" dirty="0">
              <a:gradFill flip="none" rotWithShape="1">
                <a:gsLst>
                  <a:gs pos="0">
                    <a:srgbClr val="92D050"/>
                  </a:gs>
                  <a:gs pos="50000">
                    <a:srgbClr val="FFC000"/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reflection blurRad="6350" stA="50000" endA="300" endPos="50000" dist="60007" dir="5400000" sy="-100000" algn="bl" rotWithShape="0"/>
              </a:effectLst>
            </a:endParaRPr>
          </a:p>
        </p:txBody>
      </p:sp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43372E-F022-8860-B5CB-E82DC980997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149399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Level">
  <a:themeElements>
    <a:clrScheme name="Level 9">
      <a:dk1>
        <a:srgbClr val="000000"/>
      </a:dk1>
      <a:lt1>
        <a:srgbClr val="FFFFFF"/>
      </a:lt1>
      <a:dk2>
        <a:srgbClr val="666699"/>
      </a:dk2>
      <a:lt2>
        <a:srgbClr val="FFCC00"/>
      </a:lt2>
      <a:accent1>
        <a:srgbClr val="FF9900"/>
      </a:accent1>
      <a:accent2>
        <a:srgbClr val="FF9900"/>
      </a:accent2>
      <a:accent3>
        <a:srgbClr val="FFFFFF"/>
      </a:accent3>
      <a:accent4>
        <a:srgbClr val="000000"/>
      </a:accent4>
      <a:accent5>
        <a:srgbClr val="FFCAAA"/>
      </a:accent5>
      <a:accent6>
        <a:srgbClr val="E78A00"/>
      </a:accent6>
      <a:hlink>
        <a:srgbClr val="666699"/>
      </a:hlink>
      <a:folHlink>
        <a:srgbClr val="999966"/>
      </a:folHlink>
    </a:clrScheme>
    <a:fontScheme name="Level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evel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9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70926BE6910EE541A5C8A9203B4061CC0400C52140320FE295488DD4381964E77F84" ma:contentTypeVersion="57" ma:contentTypeDescription="Create a new document." ma:contentTypeScope="" ma:versionID="fb68b574494ff423512a6d157fda585d">
  <xsd:schema xmlns:xsd="http://www.w3.org/2001/XMLSchema" xmlns:xs="http://www.w3.org/2001/XMLSchema" xmlns:p="http://schemas.microsoft.com/office/2006/metadata/properties" xmlns:ns2="49c1fb53-399a-4d91-bfc2-0a118990ebe4" targetNamespace="http://schemas.microsoft.com/office/2006/metadata/properties" ma:root="true" ma:fieldsID="0c909fc9147f5cd72e5e5bce45a50b95" ns2:_="">
    <xsd:import namespace="49c1fb53-399a-4d91-bfc2-0a118990ebe4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c1fb53-399a-4d91-bfc2-0a118990ebe4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0:00:00Z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46eace49-6800-49f1-a64f-ebba43398223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998FE1E4-65AF-4644-A335-DDF948C303E5}" ma:internalName="CSXSubmissionMarket" ma:readOnly="false" ma:showField="MarketName" ma:web="49c1fb53-399a-4d91-bfc2-0a118990ebe4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f9e05721-622c-44cb-9266-41f3c0e6162c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79DE6945-A8C8-4B02-AD64-E66D49B13DD1}" ma:internalName="InProjectListLookup" ma:readOnly="true" ma:showField="InProjectLis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085c3879-e14f-4ad1-98de-c23ee0a51699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79DE6945-A8C8-4B02-AD64-E66D49B13DD1}" ma:internalName="LastCompleteVersionLookup" ma:readOnly="true" ma:showField="LastComplete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79DE6945-A8C8-4B02-AD64-E66D49B13DD1}" ma:internalName="LastPreviewErrorLookup" ma:readOnly="true" ma:showField="LastPreview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79DE6945-A8C8-4B02-AD64-E66D49B13DD1}" ma:internalName="LastPreviewResultLookup" ma:readOnly="true" ma:showField="LastPreview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79DE6945-A8C8-4B02-AD64-E66D49B13DD1}" ma:internalName="LastPreviewAttemptDateLookup" ma:readOnly="true" ma:showField="LastPreview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79DE6945-A8C8-4B02-AD64-E66D49B13DD1}" ma:internalName="LastPreviewedByLookup" ma:readOnly="true" ma:showField="LastPreview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79DE6945-A8C8-4B02-AD64-E66D49B13DD1}" ma:internalName="LastPreviewTimeLookup" ma:readOnly="true" ma:showField="LastPreview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79DE6945-A8C8-4B02-AD64-E66D49B13DD1}" ma:internalName="LastPreviewVersionLookup" ma:readOnly="true" ma:showField="LastPreview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79DE6945-A8C8-4B02-AD64-E66D49B13DD1}" ma:internalName="LastPublishErrorLookup" ma:readOnly="true" ma:showField="LastPublish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79DE6945-A8C8-4B02-AD64-E66D49B13DD1}" ma:internalName="LastPublishResultLookup" ma:readOnly="true" ma:showField="LastPublish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79DE6945-A8C8-4B02-AD64-E66D49B13DD1}" ma:internalName="LastPublishAttemptDateLookup" ma:readOnly="true" ma:showField="LastPublish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79DE6945-A8C8-4B02-AD64-E66D49B13DD1}" ma:internalName="LastPublishedByLookup" ma:readOnly="true" ma:showField="LastPublish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79DE6945-A8C8-4B02-AD64-E66D49B13DD1}" ma:internalName="LastPublishTimeLookup" ma:readOnly="true" ma:showField="LastPublish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79DE6945-A8C8-4B02-AD64-E66D49B13DD1}" ma:internalName="LastPublishVersionLookup" ma:readOnly="true" ma:showField="LastPublish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0F6EFE92-EA97-47A1-8B41-AB7AAC6F2484}" ma:internalName="LocLastLocAttemptVersionLookup" ma:readOnly="false" ma:showField="LastLocAttemptVersion" ma:web="49c1fb53-399a-4d91-bfc2-0a118990ebe4">
      <xsd:simpleType>
        <xsd:restriction base="dms:Lookup"/>
      </xsd:simpleType>
    </xsd:element>
    <xsd:element name="LocLastLocAttemptVersionTypeLookup" ma:index="72" nillable="true" ma:displayName="Loc Last Loc Attempt Version Type" ma:default="" ma:list="{0F6EFE92-EA97-47A1-8B41-AB7AAC6F2484}" ma:internalName="LocLastLocAttemptVersionTypeLookup" ma:readOnly="true" ma:showField="LastLocAttemptVersionType" ma:web="49c1fb53-399a-4d91-bfc2-0a118990ebe4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0F6EFE92-EA97-47A1-8B41-AB7AAC6F2484}" ma:internalName="LocNewPublishedVersionLookup" ma:readOnly="true" ma:showField="NewPublishedVersion" ma:web="49c1fb53-399a-4d91-bfc2-0a118990ebe4">
      <xsd:simpleType>
        <xsd:restriction base="dms:Lookup"/>
      </xsd:simpleType>
    </xsd:element>
    <xsd:element name="LocOverallHandbackStatusLookup" ma:index="76" nillable="true" ma:displayName="Loc Overall Handback Status" ma:default="" ma:list="{0F6EFE92-EA97-47A1-8B41-AB7AAC6F2484}" ma:internalName="LocOverallHandbackStatusLookup" ma:readOnly="true" ma:showField="OverallHandbackStatus" ma:web="49c1fb53-399a-4d91-bfc2-0a118990ebe4">
      <xsd:simpleType>
        <xsd:restriction base="dms:Lookup"/>
      </xsd:simpleType>
    </xsd:element>
    <xsd:element name="LocOverallLocStatusLookup" ma:index="77" nillable="true" ma:displayName="Loc Overall Localize Status" ma:default="" ma:list="{0F6EFE92-EA97-47A1-8B41-AB7AAC6F2484}" ma:internalName="LocOverallLocStatusLookup" ma:readOnly="true" ma:showField="OverallLocStatus" ma:web="49c1fb53-399a-4d91-bfc2-0a118990ebe4">
      <xsd:simpleType>
        <xsd:restriction base="dms:Lookup"/>
      </xsd:simpleType>
    </xsd:element>
    <xsd:element name="LocOverallPreviewStatusLookup" ma:index="78" nillable="true" ma:displayName="Loc Overall Preview Status" ma:default="" ma:list="{0F6EFE92-EA97-47A1-8B41-AB7AAC6F2484}" ma:internalName="LocOverallPreviewStatusLookup" ma:readOnly="true" ma:showField="OverallPreviewStatus" ma:web="49c1fb53-399a-4d91-bfc2-0a118990ebe4">
      <xsd:simpleType>
        <xsd:restriction base="dms:Lookup"/>
      </xsd:simpleType>
    </xsd:element>
    <xsd:element name="LocOverallPublishStatusLookup" ma:index="79" nillable="true" ma:displayName="Loc Overall Publish Status" ma:default="" ma:list="{0F6EFE92-EA97-47A1-8B41-AB7AAC6F2484}" ma:internalName="LocOverallPublishStatusLookup" ma:readOnly="true" ma:showField="OverallPublishStatus" ma:web="49c1fb53-399a-4d91-bfc2-0a118990ebe4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0F6EFE92-EA97-47A1-8B41-AB7AAC6F2484}" ma:internalName="LocProcessedForHandoffsLookup" ma:readOnly="true" ma:showField="ProcessedForHandoffs" ma:web="49c1fb53-399a-4d91-bfc2-0a118990ebe4">
      <xsd:simpleType>
        <xsd:restriction base="dms:Lookup"/>
      </xsd:simpleType>
    </xsd:element>
    <xsd:element name="LocProcessedForMarketsLookup" ma:index="82" nillable="true" ma:displayName="Loc Processed For Markets" ma:default="" ma:list="{0F6EFE92-EA97-47A1-8B41-AB7AAC6F2484}" ma:internalName="LocProcessedForMarketsLookup" ma:readOnly="true" ma:showField="ProcessedForMarkets" ma:web="49c1fb53-399a-4d91-bfc2-0a118990ebe4">
      <xsd:simpleType>
        <xsd:restriction base="dms:Lookup"/>
      </xsd:simpleType>
    </xsd:element>
    <xsd:element name="LocPublishedDependentAssetsLookup" ma:index="83" nillable="true" ma:displayName="Loc Published Dependent Assets" ma:default="" ma:list="{0F6EFE92-EA97-47A1-8B41-AB7AAC6F2484}" ma:internalName="LocPublishedDependentAssetsLookup" ma:readOnly="true" ma:showField="PublishedDependentAssets" ma:web="49c1fb53-399a-4d91-bfc2-0a118990ebe4">
      <xsd:simpleType>
        <xsd:restriction base="dms:Lookup"/>
      </xsd:simpleType>
    </xsd:element>
    <xsd:element name="LocPublishedLinkedAssetsLookup" ma:index="84" nillable="true" ma:displayName="Loc Published Linked Assets" ma:default="" ma:list="{0F6EFE92-EA97-47A1-8B41-AB7AAC6F2484}" ma:internalName="LocPublishedLinkedAssetsLookup" ma:readOnly="true" ma:showField="PublishedLinkedAssets" ma:web="49c1fb53-399a-4d91-bfc2-0a118990ebe4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6e2371ae-b2bd-4992-837f-63963325355f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998FE1E4-65AF-4644-A335-DDF948C303E5}" ma:internalName="Markets" ma:readOnly="false" ma:showField="MarketNa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79DE6945-A8C8-4B02-AD64-E66D49B13DD1}" ma:internalName="NumOfRatingsLookup" ma:readOnly="true" ma:showField="NumOfRating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79DE6945-A8C8-4B02-AD64-E66D49B13DD1}" ma:internalName="PublishStatusLookup" ma:readOnly="false" ma:showField="PublishStatu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502d106f-1a72-436f-9056-09977804f364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eaa5a869-0ce9-45b3-aa27-3f613c45af54}" ma:internalName="TaxCatchAll" ma:showField="CatchAllData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eaa5a869-0ce9-45b3-aa27-3f613c45af54}" ma:internalName="TaxCatchAllLabel" ma:readOnly="true" ma:showField="CatchAllDataLabel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arketSpecific xmlns="49c1fb53-399a-4d91-bfc2-0a118990ebe4">false</MarketSpecific>
    <ApprovalStatus xmlns="49c1fb53-399a-4d91-bfc2-0a118990ebe4">InProgress</ApprovalStatus>
    <LocComments xmlns="49c1fb53-399a-4d91-bfc2-0a118990ebe4" xsi:nil="true"/>
    <DirectSourceMarket xmlns="49c1fb53-399a-4d91-bfc2-0a118990ebe4">english</DirectSourceMarket>
    <ThumbnailAssetId xmlns="49c1fb53-399a-4d91-bfc2-0a118990ebe4" xsi:nil="true"/>
    <PrimaryImageGen xmlns="49c1fb53-399a-4d91-bfc2-0a118990ebe4">true</PrimaryImageGen>
    <LegacyData xmlns="49c1fb53-399a-4d91-bfc2-0a118990ebe4" xsi:nil="true"/>
    <TPFriendlyName xmlns="49c1fb53-399a-4d91-bfc2-0a118990ebe4" xsi:nil="true"/>
    <NumericId xmlns="49c1fb53-399a-4d91-bfc2-0a118990ebe4" xsi:nil="true"/>
    <LocRecommendedHandoff xmlns="49c1fb53-399a-4d91-bfc2-0a118990ebe4" xsi:nil="true"/>
    <BlockPublish xmlns="49c1fb53-399a-4d91-bfc2-0a118990ebe4">false</BlockPublish>
    <BusinessGroup xmlns="49c1fb53-399a-4d91-bfc2-0a118990ebe4" xsi:nil="true"/>
    <OpenTemplate xmlns="49c1fb53-399a-4d91-bfc2-0a118990ebe4">true</OpenTemplate>
    <SourceTitle xmlns="49c1fb53-399a-4d91-bfc2-0a118990ebe4">Presentation (Level design)</SourceTitle>
    <APEditor xmlns="49c1fb53-399a-4d91-bfc2-0a118990ebe4">
      <UserInfo>
        <DisplayName/>
        <AccountId xsi:nil="true"/>
        <AccountType/>
      </UserInfo>
    </APEditor>
    <UALocComments xmlns="49c1fb53-399a-4d91-bfc2-0a118990ebe4">2007 Template UpLeveling Do Not HandOff</UALocComments>
    <IntlLangReviewDate xmlns="49c1fb53-399a-4d91-bfc2-0a118990ebe4" xsi:nil="true"/>
    <PublishStatusLookup xmlns="49c1fb53-399a-4d91-bfc2-0a118990ebe4">
      <Value>465724</Value>
      <Value>465726</Value>
    </PublishStatusLookup>
    <ParentAssetId xmlns="49c1fb53-399a-4d91-bfc2-0a118990ebe4" xsi:nil="true"/>
    <FeatureTagsTaxHTField0 xmlns="49c1fb53-399a-4d91-bfc2-0a118990ebe4">
      <Terms xmlns="http://schemas.microsoft.com/office/infopath/2007/PartnerControls"/>
    </FeatureTagsTaxHTField0>
    <MachineTranslated xmlns="49c1fb53-399a-4d91-bfc2-0a118990ebe4">false</MachineTranslated>
    <Providers xmlns="49c1fb53-399a-4d91-bfc2-0a118990ebe4" xsi:nil="true"/>
    <OriginalSourceMarket xmlns="49c1fb53-399a-4d91-bfc2-0a118990ebe4">english</OriginalSourceMarket>
    <APDescription xmlns="49c1fb53-399a-4d91-bfc2-0a118990ebe4" xsi:nil="true"/>
    <ContentItem xmlns="49c1fb53-399a-4d91-bfc2-0a118990ebe4" xsi:nil="true"/>
    <ClipArtFilename xmlns="49c1fb53-399a-4d91-bfc2-0a118990ebe4" xsi:nil="true"/>
    <TPInstallLocation xmlns="49c1fb53-399a-4d91-bfc2-0a118990ebe4" xsi:nil="true"/>
    <TimesCloned xmlns="49c1fb53-399a-4d91-bfc2-0a118990ebe4" xsi:nil="true"/>
    <PublishTargets xmlns="49c1fb53-399a-4d91-bfc2-0a118990ebe4">OfficeOnline,OfficeOnlineVNext</PublishTargets>
    <AcquiredFrom xmlns="49c1fb53-399a-4d91-bfc2-0a118990ebe4">Internal MS</AcquiredFrom>
    <AssetStart xmlns="49c1fb53-399a-4d91-bfc2-0a118990ebe4">2012-01-20T17:51:00+00:00</AssetStart>
    <FriendlyTitle xmlns="49c1fb53-399a-4d91-bfc2-0a118990ebe4" xsi:nil="true"/>
    <Provider xmlns="49c1fb53-399a-4d91-bfc2-0a118990ebe4" xsi:nil="true"/>
    <LastHandOff xmlns="49c1fb53-399a-4d91-bfc2-0a118990ebe4" xsi:nil="true"/>
    <Manager xmlns="49c1fb53-399a-4d91-bfc2-0a118990ebe4" xsi:nil="true"/>
    <UALocRecommendation xmlns="49c1fb53-399a-4d91-bfc2-0a118990ebe4">Localize</UALocRecommendation>
    <ArtSampleDocs xmlns="49c1fb53-399a-4d91-bfc2-0a118990ebe4" xsi:nil="true"/>
    <UACurrentWords xmlns="49c1fb53-399a-4d91-bfc2-0a118990ebe4" xsi:nil="true"/>
    <TPClientViewer xmlns="49c1fb53-399a-4d91-bfc2-0a118990ebe4" xsi:nil="true"/>
    <TemplateStatus xmlns="49c1fb53-399a-4d91-bfc2-0a118990ebe4">Complete</TemplateStatus>
    <ShowIn xmlns="49c1fb53-399a-4d91-bfc2-0a118990ebe4">Show everywhere</ShowIn>
    <CSXHash xmlns="49c1fb53-399a-4d91-bfc2-0a118990ebe4" xsi:nil="true"/>
    <Downloads xmlns="49c1fb53-399a-4d91-bfc2-0a118990ebe4">0</Downloads>
    <VoteCount xmlns="49c1fb53-399a-4d91-bfc2-0a118990ebe4" xsi:nil="true"/>
    <OOCacheId xmlns="49c1fb53-399a-4d91-bfc2-0a118990ebe4" xsi:nil="true"/>
    <IsDeleted xmlns="49c1fb53-399a-4d91-bfc2-0a118990ebe4">false</IsDeleted>
    <InternalTagsTaxHTField0 xmlns="49c1fb53-399a-4d91-bfc2-0a118990ebe4">
      <Terms xmlns="http://schemas.microsoft.com/office/infopath/2007/PartnerControls"/>
    </InternalTagsTaxHTField0>
    <UANotes xmlns="49c1fb53-399a-4d91-bfc2-0a118990ebe4">2003 to 2007 conversion</UANotes>
    <AssetExpire xmlns="49c1fb53-399a-4d91-bfc2-0a118990ebe4">2035-01-01T08:00:00+00:00</AssetExpire>
    <CSXSubmissionMarket xmlns="49c1fb53-399a-4d91-bfc2-0a118990ebe4" xsi:nil="true"/>
    <DSATActionTaken xmlns="49c1fb53-399a-4d91-bfc2-0a118990ebe4" xsi:nil="true"/>
    <SubmitterId xmlns="49c1fb53-399a-4d91-bfc2-0a118990ebe4" xsi:nil="true"/>
    <EditorialTags xmlns="49c1fb53-399a-4d91-bfc2-0a118990ebe4" xsi:nil="true"/>
    <TPExecutable xmlns="49c1fb53-399a-4d91-bfc2-0a118990ebe4" xsi:nil="true"/>
    <CSXSubmissionDate xmlns="49c1fb53-399a-4d91-bfc2-0a118990ebe4" xsi:nil="true"/>
    <CSXUpdate xmlns="49c1fb53-399a-4d91-bfc2-0a118990ebe4">false</CSXUpdate>
    <AssetType xmlns="49c1fb53-399a-4d91-bfc2-0a118990ebe4">TP</AssetType>
    <ApprovalLog xmlns="49c1fb53-399a-4d91-bfc2-0a118990ebe4" xsi:nil="true"/>
    <BugNumber xmlns="49c1fb53-399a-4d91-bfc2-0a118990ebe4" xsi:nil="true"/>
    <OriginAsset xmlns="49c1fb53-399a-4d91-bfc2-0a118990ebe4" xsi:nil="true"/>
    <TPComponent xmlns="49c1fb53-399a-4d91-bfc2-0a118990ebe4" xsi:nil="true"/>
    <Milestone xmlns="49c1fb53-399a-4d91-bfc2-0a118990ebe4" xsi:nil="true"/>
    <RecommendationsModifier xmlns="49c1fb53-399a-4d91-bfc2-0a118990ebe4" xsi:nil="true"/>
    <AssetId xmlns="49c1fb53-399a-4d91-bfc2-0a118990ebe4">TP102818530</AssetId>
    <PolicheckWords xmlns="49c1fb53-399a-4d91-bfc2-0a118990ebe4" xsi:nil="true"/>
    <TPLaunchHelpLink xmlns="49c1fb53-399a-4d91-bfc2-0a118990ebe4" xsi:nil="true"/>
    <IntlLocPriority xmlns="49c1fb53-399a-4d91-bfc2-0a118990ebe4" xsi:nil="true"/>
    <TPApplication xmlns="49c1fb53-399a-4d91-bfc2-0a118990ebe4" xsi:nil="true"/>
    <IntlLangReviewer xmlns="49c1fb53-399a-4d91-bfc2-0a118990ebe4" xsi:nil="true"/>
    <HandoffToMSDN xmlns="49c1fb53-399a-4d91-bfc2-0a118990ebe4" xsi:nil="true"/>
    <PlannedPubDate xmlns="49c1fb53-399a-4d91-bfc2-0a118990ebe4" xsi:nil="true"/>
    <CrawlForDependencies xmlns="49c1fb53-399a-4d91-bfc2-0a118990ebe4">false</CrawlForDependencies>
    <LocLastLocAttemptVersionLookup xmlns="49c1fb53-399a-4d91-bfc2-0a118990ebe4">798481</LocLastLocAttemptVersionLookup>
    <TrustLevel xmlns="49c1fb53-399a-4d91-bfc2-0a118990ebe4">1 Microsoft Managed Content</TrustLevel>
    <CampaignTagsTaxHTField0 xmlns="49c1fb53-399a-4d91-bfc2-0a118990ebe4">
      <Terms xmlns="http://schemas.microsoft.com/office/infopath/2007/PartnerControls"/>
    </CampaignTagsTaxHTField0>
    <TPNamespace xmlns="49c1fb53-399a-4d91-bfc2-0a118990ebe4" xsi:nil="true"/>
    <TaxCatchAll xmlns="49c1fb53-399a-4d91-bfc2-0a118990ebe4"/>
    <IsSearchable xmlns="49c1fb53-399a-4d91-bfc2-0a118990ebe4">true</IsSearchable>
    <TemplateTemplateType xmlns="49c1fb53-399a-4d91-bfc2-0a118990ebe4">PowerPoint 12 Default</TemplateTemplateType>
    <Markets xmlns="49c1fb53-399a-4d91-bfc2-0a118990ebe4"/>
    <IntlLangReview xmlns="49c1fb53-399a-4d91-bfc2-0a118990ebe4">false</IntlLangReview>
    <UAProjectedTotalWords xmlns="49c1fb53-399a-4d91-bfc2-0a118990ebe4" xsi:nil="true"/>
    <OutputCachingOn xmlns="49c1fb53-399a-4d91-bfc2-0a118990ebe4">false</OutputCachingOn>
    <AverageRating xmlns="49c1fb53-399a-4d91-bfc2-0a118990ebe4" xsi:nil="true"/>
    <LocMarketGroupTiers2 xmlns="49c1fb53-399a-4d91-bfc2-0a118990ebe4">,t:Tier 1,t:Tier 2,t:Tier 3,</LocMarketGroupTiers2>
    <APAuthor xmlns="49c1fb53-399a-4d91-bfc2-0a118990ebe4">
      <UserInfo>
        <DisplayName/>
        <AccountId>1928</AccountId>
        <AccountType/>
      </UserInfo>
    </APAuthor>
    <TPCommandLine xmlns="49c1fb53-399a-4d91-bfc2-0a118990ebe4" xsi:nil="true"/>
    <LocManualTestRequired xmlns="49c1fb53-399a-4d91-bfc2-0a118990ebe4">false</LocManualTestRequired>
    <TPAppVersion xmlns="49c1fb53-399a-4d91-bfc2-0a118990ebe4" xsi:nil="true"/>
    <EditorialStatus xmlns="49c1fb53-399a-4d91-bfc2-0a118990ebe4" xsi:nil="true"/>
    <LastModifiedDateTime xmlns="49c1fb53-399a-4d91-bfc2-0a118990ebe4" xsi:nil="true"/>
    <TPLaunchHelpLinkType xmlns="49c1fb53-399a-4d91-bfc2-0a118990ebe4">Template</TPLaunchHelpLinkType>
    <OriginalRelease xmlns="49c1fb53-399a-4d91-bfc2-0a118990ebe4">14</OriginalRelease>
    <ScenarioTagsTaxHTField0 xmlns="49c1fb53-399a-4d91-bfc2-0a118990ebe4">
      <Terms xmlns="http://schemas.microsoft.com/office/infopath/2007/PartnerControls"/>
    </ScenarioTagsTaxHTField0>
    <LocalizationTagsTaxHTField0 xmlns="49c1fb53-399a-4d91-bfc2-0a118990ebe4">
      <Terms xmlns="http://schemas.microsoft.com/office/infopath/2007/PartnerControls"/>
    </LocalizationTagsTaxHTField0>
  </documentManagement>
</p:properties>
</file>

<file path=customXml/itemProps1.xml><?xml version="1.0" encoding="utf-8"?>
<ds:datastoreItem xmlns:ds="http://schemas.openxmlformats.org/officeDocument/2006/customXml" ds:itemID="{C480FE44-B6C2-4E24-AF15-C471C3303C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9c1fb53-399a-4d91-bfc2-0a118990eb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04B11B9-FB2E-440D-8D1F-933ED6D5C0C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9F482FD-4706-4284-9B82-A69A32AF05F1}">
  <ds:schemaRefs>
    <ds:schemaRef ds:uri="http://schemas.microsoft.com/office/2006/metadata/properties"/>
    <ds:schemaRef ds:uri="http://schemas.microsoft.com/office/infopath/2007/PartnerControls"/>
    <ds:schemaRef ds:uri="49c1fb53-399a-4d91-bfc2-0a118990eb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프레젠테이션(수평선 테마)</Template>
  <TotalTime>3896</TotalTime>
  <Words>498</Words>
  <Application>Microsoft Office PowerPoint</Application>
  <PresentationFormat>화면 슬라이드 쇼(4:3)</PresentationFormat>
  <Paragraphs>103</Paragraphs>
  <Slides>9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8" baseType="lpstr">
      <vt:lpstr>Adobe 고딕 Std B</vt:lpstr>
      <vt:lpstr>HY견고딕</vt:lpstr>
      <vt:lpstr>YDVYGO32</vt:lpstr>
      <vt:lpstr>굴림</vt:lpstr>
      <vt:lpstr>맑은 고딕</vt:lpstr>
      <vt:lpstr>Arial</vt:lpstr>
      <vt:lpstr>Times New Roman</vt:lpstr>
      <vt:lpstr>Wingdings</vt:lpstr>
      <vt:lpstr>Level</vt:lpstr>
      <vt:lpstr>PowerPoint 프레젠테이션</vt:lpstr>
      <vt:lpstr>Ⅰ. 진로와 나의 이해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I. 컴퓨팅 시스템</dc:title>
  <dc:subject/>
  <dc:creator>PC</dc:creator>
  <cp:keywords/>
  <dc:description/>
  <cp:lastModifiedBy>young yoon</cp:lastModifiedBy>
  <cp:revision>67</cp:revision>
  <dcterms:created xsi:type="dcterms:W3CDTF">2024-05-29T05:55:53Z</dcterms:created>
  <dcterms:modified xsi:type="dcterms:W3CDTF">2026-02-03T07:05:12Z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TC060874521042</vt:lpwstr>
  </property>
  <property fmtid="{D5CDD505-2E9C-101B-9397-08002B2CF9AE}" pid="3" name="InternalTags">
    <vt:lpwstr/>
  </property>
  <property fmtid="{D5CDD505-2E9C-101B-9397-08002B2CF9AE}" pid="4" name="ContentTypeId">
    <vt:lpwstr>0x01010070926BE6910EE541A5C8A9203B4061CC0400C52140320FE295488DD4381964E77F84</vt:lpwstr>
  </property>
  <property fmtid="{D5CDD505-2E9C-101B-9397-08002B2CF9AE}" pid="5" name="FeatureTags">
    <vt:lpwstr/>
  </property>
  <property fmtid="{D5CDD505-2E9C-101B-9397-08002B2CF9AE}" pid="6" name="LocalizationTags">
    <vt:lpwstr/>
  </property>
  <property fmtid="{D5CDD505-2E9C-101B-9397-08002B2CF9AE}" pid="7" name="ScenarioTags">
    <vt:lpwstr/>
  </property>
  <property fmtid="{D5CDD505-2E9C-101B-9397-08002B2CF9AE}" pid="8" name="CampaignTags">
    <vt:lpwstr/>
  </property>
  <property fmtid="{D5CDD505-2E9C-101B-9397-08002B2CF9AE}" pid="9" name="Order">
    <vt:r8>12803100</vt:r8>
  </property>
  <property fmtid="{D5CDD505-2E9C-101B-9397-08002B2CF9AE}" pid="10" name="HiddenCategoryTags">
    <vt:lpwstr/>
  </property>
  <property fmtid="{D5CDD505-2E9C-101B-9397-08002B2CF9AE}" pid="11" name="ImageGenStatus">
    <vt:i4>0</vt:i4>
  </property>
  <property fmtid="{D5CDD505-2E9C-101B-9397-08002B2CF9AE}" pid="12" name="CategoryTags">
    <vt:lpwstr/>
  </property>
  <property fmtid="{D5CDD505-2E9C-101B-9397-08002B2CF9AE}" pid="13" name="Applications">
    <vt:lpwstr/>
  </property>
  <property fmtid="{D5CDD505-2E9C-101B-9397-08002B2CF9AE}" pid="14" name="LocMarketGroupTiers">
    <vt:lpwstr>,t:Tier 1,t:Tier 2,t:Tier 3,</vt:lpwstr>
  </property>
</Properties>
</file>