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774"/>
    <a:srgbClr val="A7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7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7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0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3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32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41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84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2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15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71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73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1;p2">
            <a:extLst>
              <a:ext uri="{FF2B5EF4-FFF2-40B4-BE49-F238E27FC236}">
                <a16:creationId xmlns:a16="http://schemas.microsoft.com/office/drawing/2014/main" id="{56019BFD-FF71-447A-AA71-8EBB6A8489CB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300727-F67A-4444-B241-1188D90AA009}"/>
              </a:ext>
            </a:extLst>
          </p:cNvPr>
          <p:cNvSpPr txBox="1"/>
          <p:nvPr/>
        </p:nvSpPr>
        <p:spPr>
          <a:xfrm>
            <a:off x="820616" y="590550"/>
            <a:ext cx="6454498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보관 방법 및 주의 사항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962ADA-32EB-4326-A864-0582EFEF84D2}"/>
              </a:ext>
            </a:extLst>
          </p:cNvPr>
          <p:cNvSpPr txBox="1"/>
          <p:nvPr/>
        </p:nvSpPr>
        <p:spPr>
          <a:xfrm>
            <a:off x="229744" y="1158906"/>
            <a:ext cx="8853871" cy="108328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식품을 안전하게 보관하는 방법을 표시한 것으로</a:t>
            </a:r>
            <a:r>
              <a:rPr kumimoji="0" lang="en-US" altLang="ko-KR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안전과 밀접한 관련이 있는 정보</a:t>
            </a:r>
            <a:endParaRPr kumimoji="0" lang="en-US" altLang="ko-KR" sz="2700" b="1" i="0" u="none" strike="noStrike" kern="1200" cap="none" spc="-50" normalizeH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F6B675E-3BDF-4D4F-A133-3F2A1E848E65}"/>
              </a:ext>
            </a:extLst>
          </p:cNvPr>
          <p:cNvSpPr/>
          <p:nvPr/>
        </p:nvSpPr>
        <p:spPr>
          <a:xfrm>
            <a:off x="322790" y="2408737"/>
            <a:ext cx="8588117" cy="1869966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350A68-EDA4-4EF1-8D83-D12E55AA2402}"/>
              </a:ext>
            </a:extLst>
          </p:cNvPr>
          <p:cNvSpPr txBox="1"/>
          <p:nvPr/>
        </p:nvSpPr>
        <p:spPr>
          <a:xfrm>
            <a:off x="427059" y="2530643"/>
            <a:ext cx="8394152" cy="160616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제품에 맞는 적절한 보관 방법을 지키지 않은 경우 유통기한 내에 판매된 제품이라도 안전한 식품이라고 볼 </a:t>
            </a:r>
            <a:r>
              <a:rPr kumimoji="0" lang="ko-KR" altLang="en-US" sz="2600" b="1" i="0" u="none" strike="noStrike" kern="1200" cap="none" normalizeH="0" baseline="0" noProof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수 없음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444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34</Words>
  <Application>Microsoft Office PowerPoint</Application>
  <PresentationFormat>화면 슬라이드 쇼(4:3)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8</cp:revision>
  <dcterms:created xsi:type="dcterms:W3CDTF">2021-02-18T08:30:34Z</dcterms:created>
  <dcterms:modified xsi:type="dcterms:W3CDTF">2021-02-19T07:30:06Z</dcterms:modified>
</cp:coreProperties>
</file>