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원재료명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681163" cy="108328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처리</a:t>
            </a:r>
            <a:r>
              <a:rPr kumimoji="0" lang="en-US" altLang="ko-KR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제조</a:t>
            </a:r>
            <a:r>
              <a:rPr kumimoji="0" lang="en-US" altLang="ko-KR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 또는 조리에 사용되는 물질로 최종 제품 내에 들어 있는 것을 말함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F6B675E-3BDF-4D4F-A133-3F2A1E848E65}"/>
              </a:ext>
            </a:extLst>
          </p:cNvPr>
          <p:cNvSpPr/>
          <p:nvPr/>
        </p:nvSpPr>
        <p:spPr>
          <a:xfrm>
            <a:off x="322790" y="2408736"/>
            <a:ext cx="8588117" cy="3595249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350A68-EDA4-4EF1-8D83-D12E55AA2402}"/>
              </a:ext>
            </a:extLst>
          </p:cNvPr>
          <p:cNvSpPr txBox="1"/>
          <p:nvPr/>
        </p:nvSpPr>
        <p:spPr>
          <a:xfrm>
            <a:off x="340793" y="2513390"/>
            <a:ext cx="8480417" cy="337089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많이 사용한 순서에 따라 원산지와 함께 표시되며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제품에 포함된 식품첨가물과 식품 알레르기 유발 물질도 표시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알레르기를 유발하는 것으로 알려진 원재료를 사용하거나 이 물질들과 같은 시설을 이용하여 제조된 식품에도 관련 사실을 표시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50</Words>
  <Application>Microsoft Office PowerPoint</Application>
  <PresentationFormat>화면 슬라이드 쇼(4:3)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8</cp:revision>
  <dcterms:created xsi:type="dcterms:W3CDTF">2021-02-18T08:30:34Z</dcterms:created>
  <dcterms:modified xsi:type="dcterms:W3CDTF">2021-02-26T02:11:45Z</dcterms:modified>
</cp:coreProperties>
</file>