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08F"/>
    <a:srgbClr val="487D78"/>
    <a:srgbClr val="F47774"/>
    <a:srgbClr val="430000"/>
    <a:srgbClr val="1D3D2E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4A4C42-A099-4E1E-9AED-68A559092B8F}"/>
              </a:ext>
            </a:extLst>
          </p:cNvPr>
          <p:cNvSpPr txBox="1"/>
          <p:nvPr/>
        </p:nvSpPr>
        <p:spPr>
          <a:xfrm>
            <a:off x="185062" y="607990"/>
            <a:ext cx="88036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latinLnBrk="1">
              <a:buFont typeface="+mj-ea"/>
              <a:buAutoNum type="circleNumDbPlain"/>
            </a:pPr>
            <a:r>
              <a:rPr lang="en-US" altLang="ko-KR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4</a:t>
            </a:r>
            <a:r>
              <a:rPr lang="ko-KR" altLang="en-US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명이 한 모둠이 되어 게임을 진행한다</a:t>
            </a:r>
            <a:r>
              <a:rPr lang="en-US" altLang="ko-KR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. </a:t>
            </a:r>
            <a:r>
              <a:rPr lang="ko-KR" altLang="en-US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각자 구매 목록 </a:t>
            </a:r>
            <a:r>
              <a:rPr lang="en-US" altLang="ko-KR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A~D </a:t>
            </a:r>
            <a:r>
              <a:rPr lang="ko-KR" altLang="en-US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중 하나를 선택한다</a:t>
            </a:r>
            <a:r>
              <a:rPr lang="en-US" altLang="ko-KR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. </a:t>
            </a:r>
            <a:endParaRPr lang="ko-KR" altLang="en-US" sz="24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3B3D4E1A-53C0-4FA6-8451-9DA320855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154" y="1563825"/>
            <a:ext cx="8801168" cy="491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4A4C42-A099-4E1E-9AED-68A559092B8F}"/>
              </a:ext>
            </a:extLst>
          </p:cNvPr>
          <p:cNvSpPr txBox="1"/>
          <p:nvPr/>
        </p:nvSpPr>
        <p:spPr>
          <a:xfrm>
            <a:off x="159183" y="475923"/>
            <a:ext cx="880366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latinLnBrk="1">
              <a:buFont typeface="+mj-ea"/>
              <a:buAutoNum type="circleNumDbPlain" startAt="2"/>
            </a:pPr>
            <a:r>
              <a:rPr lang="ko-KR" altLang="en-US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교과서 </a:t>
            </a:r>
            <a:r>
              <a:rPr lang="en-US" altLang="ko-KR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35</a:t>
            </a:r>
            <a:r>
              <a:rPr lang="ko-KR" altLang="en-US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쪽의 장보기 순서에 맞춰 구매 목록에 장보기 순서를 정하여 써 넣는다</a:t>
            </a:r>
            <a:r>
              <a:rPr lang="en-US" altLang="ko-KR" sz="2400" b="1" i="0" u="none" strike="noStrike" baseline="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.</a:t>
            </a:r>
            <a:br>
              <a:rPr lang="en-US" altLang="ko-KR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</a:br>
            <a:r>
              <a:rPr lang="en-US" altLang="ko-KR" sz="2000" b="1" i="0" u="none" strike="noStrike" baseline="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2000" b="1" i="0" u="none" strike="noStrike" baseline="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예</a:t>
            </a:r>
            <a:r>
              <a:rPr lang="en-US" altLang="ko-KR" sz="2000" b="1" i="0" u="none" strike="noStrike" baseline="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2000" b="1" i="0" u="none" strike="noStrike" baseline="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구매 목록 </a:t>
            </a:r>
            <a:r>
              <a:rPr lang="en-US" altLang="ko-KR" sz="2000" b="1" i="0" u="none" strike="noStrike" baseline="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A</a:t>
            </a:r>
            <a:r>
              <a:rPr lang="ko-KR" altLang="en-US" sz="2000" b="1" i="0" u="none" strike="noStrike" baseline="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에서 돼지고기를 콜라보다 먼저 담을 수 없음</a:t>
            </a:r>
            <a:endParaRPr lang="ko-KR" altLang="en-US" sz="2400" b="1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3B3D4E1A-53C0-4FA6-8451-9DA320855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2F4FD"/>
              </a:clrFrom>
              <a:clrTo>
                <a:srgbClr val="E2F4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154" y="1710617"/>
            <a:ext cx="8801168" cy="491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4A4C42-A099-4E1E-9AED-68A559092B8F}"/>
              </a:ext>
            </a:extLst>
          </p:cNvPr>
          <p:cNvSpPr txBox="1"/>
          <p:nvPr/>
        </p:nvSpPr>
        <p:spPr>
          <a:xfrm>
            <a:off x="185062" y="607990"/>
            <a:ext cx="88036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latinLnBrk="1">
              <a:buFont typeface="+mj-ea"/>
              <a:buAutoNum type="circleNumDbPlain" startAt="3"/>
            </a:pP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교과서 </a:t>
            </a:r>
            <a:r>
              <a:rPr lang="en-US" altLang="ko-KR" sz="2400" b="1" i="0" u="none" strike="noStrike" baseline="0" dirty="0">
                <a:solidFill>
                  <a:srgbClr val="23408F"/>
                </a:solidFill>
                <a:latin typeface="+mn-ea"/>
              </a:rPr>
              <a:t>37</a:t>
            </a: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쪽의 돌림판 위에 볼펜을 놓고 돌려서 나온 숫자만큼 </a:t>
            </a:r>
            <a:r>
              <a:rPr lang="en-US" altLang="ko-KR" sz="2400" b="1" i="0" u="none" strike="noStrike" baseline="0" dirty="0">
                <a:solidFill>
                  <a:srgbClr val="23408F"/>
                </a:solidFill>
                <a:latin typeface="+mn-ea"/>
              </a:rPr>
              <a:t>[</a:t>
            </a: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장보기 예산 확보하기</a:t>
            </a:r>
            <a:r>
              <a:rPr lang="en-US" altLang="ko-KR" sz="2400" b="1" i="0" u="none" strike="noStrike" baseline="0" dirty="0">
                <a:solidFill>
                  <a:srgbClr val="23408F"/>
                </a:solidFill>
                <a:latin typeface="+mn-ea"/>
              </a:rPr>
              <a:t>]</a:t>
            </a: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의 ‘</a:t>
            </a:r>
            <a:r>
              <a:rPr lang="ko-KR" altLang="en-US" sz="2400" b="1" i="0" u="none" strike="noStrike" baseline="0" dirty="0" err="1">
                <a:solidFill>
                  <a:srgbClr val="23408F"/>
                </a:solidFill>
                <a:latin typeface="+mn-ea"/>
              </a:rPr>
              <a:t>출발’에서</a:t>
            </a: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 이동한다</a:t>
            </a:r>
            <a:r>
              <a:rPr lang="en-US" altLang="ko-KR" sz="2400" b="1" i="0" u="none" strike="noStrike" baseline="0" dirty="0">
                <a:solidFill>
                  <a:srgbClr val="23408F"/>
                </a:solidFill>
                <a:latin typeface="+mn-ea"/>
              </a:rPr>
              <a:t>.</a:t>
            </a:r>
            <a:endParaRPr lang="ko-KR" altLang="en-US" sz="2400" b="1" dirty="0">
              <a:solidFill>
                <a:srgbClr val="23408F"/>
              </a:solidFill>
              <a:latin typeface="+mn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A0A49FC9-7325-46AF-860C-76202B1A9B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651" r="2193" b="1384"/>
          <a:stretch/>
        </p:blipFill>
        <p:spPr>
          <a:xfrm>
            <a:off x="141932" y="2935134"/>
            <a:ext cx="2823198" cy="281243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B5FB9F8-4904-453C-B316-E82D191B69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7469" y="2631057"/>
            <a:ext cx="5816696" cy="3420590"/>
          </a:xfrm>
          <a:prstGeom prst="rect">
            <a:avLst/>
          </a:prstGeom>
        </p:spPr>
      </p:pic>
      <p:sp>
        <p:nvSpPr>
          <p:cNvPr id="19" name="Google Shape;375;p27">
            <a:extLst>
              <a:ext uri="{FF2B5EF4-FFF2-40B4-BE49-F238E27FC236}">
                <a16:creationId xmlns:a16="http://schemas.microsoft.com/office/drawing/2014/main" id="{D6114C73-A000-4E26-886D-E43A29360CB8}"/>
              </a:ext>
            </a:extLst>
          </p:cNvPr>
          <p:cNvSpPr txBox="1">
            <a:spLocks/>
          </p:cNvSpPr>
          <p:nvPr/>
        </p:nvSpPr>
        <p:spPr>
          <a:xfrm>
            <a:off x="1828800" y="1900691"/>
            <a:ext cx="5516186" cy="396000"/>
          </a:xfrm>
          <a:prstGeom prst="roundRect">
            <a:avLst/>
          </a:prstGeom>
          <a:noFill/>
          <a:ln w="9525">
            <a:solidFill>
              <a:srgbClr val="EB8C8A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16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defRPr sz="28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Arimo"/>
              <a:buNone/>
              <a:tabLst/>
              <a:defRPr/>
            </a:pPr>
            <a:r>
              <a:rPr kumimoji="0" lang="ko-KR" altLang="en-US" sz="2200" b="1" i="0" u="none" strike="noStrike" kern="0" cap="none" spc="0" normalizeH="0" baseline="0" noProof="0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장보기 </a:t>
            </a:r>
            <a:r>
              <a:rPr kumimoji="0" lang="ko-KR" alt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F15955"/>
                </a:solidFill>
                <a:effectLst/>
                <a:uLnTx/>
                <a:uFillTx/>
                <a:latin typeface="+mn-ea"/>
                <a:ea typeface="+mn-ea"/>
                <a:cs typeface="Arimo"/>
                <a:sym typeface="Arimo"/>
              </a:rPr>
              <a:t>게임판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15955"/>
              </a:solidFill>
              <a:effectLst/>
              <a:uLnTx/>
              <a:uFillTx/>
              <a:latin typeface="+mn-ea"/>
              <a:ea typeface="+mn-ea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228898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9416F48-7708-400D-A1C6-F07964637C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7844" y="550275"/>
            <a:ext cx="6075307" cy="35726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F77D9E3-8689-4997-8F6F-099F3DC94FFA}"/>
              </a:ext>
            </a:extLst>
          </p:cNvPr>
          <p:cNvSpPr txBox="1"/>
          <p:nvPr/>
        </p:nvSpPr>
        <p:spPr>
          <a:xfrm>
            <a:off x="448574" y="4183331"/>
            <a:ext cx="8264106" cy="2571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latinLnBrk="1">
              <a:lnSpc>
                <a:spcPts val="3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마트에 진입하기 전 </a:t>
            </a: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</a:t>
            </a: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장보기 예산 확보하기</a:t>
            </a: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]</a:t>
            </a: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에서 예산을 확보할 수 있다</a:t>
            </a: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</a:p>
          <a:p>
            <a:pPr marL="342900" indent="-342900" algn="l" latinLnBrk="1">
              <a:lnSpc>
                <a:spcPts val="3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</a:t>
            </a: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장보기 예산 확보하기</a:t>
            </a: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]</a:t>
            </a: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는 한 방향으로 진행되며 오래 머물수록 많은 예산을 확보할 수 있다</a:t>
            </a: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</a:p>
          <a:p>
            <a:pPr marL="342900" indent="-342900" algn="l" latinLnBrk="1">
              <a:lnSpc>
                <a:spcPts val="3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충분한 예산을 확보하지 못하고 ‘</a:t>
            </a:r>
            <a:r>
              <a:rPr lang="ko-KR" altLang="en-US" sz="2200" i="0" u="none" strike="noStrike" baseline="0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입구’로</a:t>
            </a: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들어간 경우 마트에서 </a:t>
            </a: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</a:t>
            </a: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차 장보기 후 ‘</a:t>
            </a:r>
            <a:r>
              <a:rPr lang="ko-KR" altLang="en-US" sz="2200" i="0" u="none" strike="noStrike" baseline="0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출구’로</a:t>
            </a:r>
            <a:r>
              <a:rPr lang="ko-KR" altLang="en-US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 나와서 다시 예산을 확보할 수 있다</a:t>
            </a:r>
            <a:r>
              <a:rPr lang="en-US" altLang="ko-KR" sz="2200" i="0" u="none" strike="noStrike" baseline="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ko-KR" altLang="en-US" sz="2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106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432A7B-9BF3-4932-82A4-F476BCC5F779}"/>
              </a:ext>
            </a:extLst>
          </p:cNvPr>
          <p:cNvSpPr txBox="1"/>
          <p:nvPr/>
        </p:nvSpPr>
        <p:spPr>
          <a:xfrm>
            <a:off x="185062" y="607990"/>
            <a:ext cx="8803663" cy="4751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latinLnBrk="1">
              <a:lnSpc>
                <a:spcPct val="150000"/>
              </a:lnSpc>
              <a:spcAft>
                <a:spcPts val="1200"/>
              </a:spcAft>
              <a:buFont typeface="+mj-ea"/>
              <a:buAutoNum type="circleNumDbPlain" startAt="4"/>
            </a:pP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장보기 규칙</a:t>
            </a:r>
          </a:p>
          <a:p>
            <a:pPr marL="792163" indent="-342900" algn="l" latinLnBrk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돌림판에 볼펜을 돌려 마트를 돌아다니면서 필요한 물건을 장바구니에 담고 구매 목록의 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</a:t>
            </a: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확인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]</a:t>
            </a: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란에 체크한다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</a:p>
          <a:p>
            <a:pPr marL="792163" indent="-342900" algn="l" latinLnBrk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구매 목록에 있는 식품만을 장보기 순서대로 담을 수 있다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</a:p>
          <a:p>
            <a:pPr marL="792163" indent="-342900" algn="l" latinLnBrk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마트에서는 돌림판을 돌려서 나온 숫자만큼 앞뒤로 자유롭게 이동할 수 있다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</a:p>
          <a:p>
            <a:pPr marL="792163" indent="-342900" algn="l" latinLnBrk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출구로 나오면 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[</a:t>
            </a: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장보기 예산 확보하기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]</a:t>
            </a: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에서 다시 예산을 추가할 수 있다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ko-KR" altLang="en-US" sz="2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11179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432A7B-9BF3-4932-82A4-F476BCC5F779}"/>
              </a:ext>
            </a:extLst>
          </p:cNvPr>
          <p:cNvSpPr txBox="1"/>
          <p:nvPr/>
        </p:nvSpPr>
        <p:spPr>
          <a:xfrm>
            <a:off x="185062" y="607990"/>
            <a:ext cx="8803663" cy="2104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latinLnBrk="1">
              <a:lnSpc>
                <a:spcPct val="150000"/>
              </a:lnSpc>
              <a:spcAft>
                <a:spcPts val="1200"/>
              </a:spcAft>
              <a:buFont typeface="+mj-ea"/>
              <a:buAutoNum type="circleNumDbPlain" startAt="5"/>
            </a:pP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결제하기</a:t>
            </a:r>
            <a:br>
              <a:rPr lang="en-US" altLang="ko-KR" sz="2400" b="1" i="0" u="none" strike="noStrike" baseline="0" dirty="0">
                <a:solidFill>
                  <a:srgbClr val="23408F"/>
                </a:solidFill>
                <a:latin typeface="+mn-ea"/>
              </a:rPr>
            </a:b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출구로 나올 때 구매한 식품 가격을 결제해야 하며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, </a:t>
            </a:r>
            <a:r>
              <a:rPr lang="ko-KR" altLang="en-US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확보한 예산보다 많이 장을 본 경우 구매한 식품 중 일부를 빼서 예산에 맞게 결제한 후 나올 수 있다</a:t>
            </a:r>
            <a:r>
              <a:rPr lang="en-US" altLang="ko-KR" sz="2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.</a:t>
            </a:r>
            <a:endParaRPr lang="ko-KR" altLang="en-US" sz="2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1E29BC-191C-4A16-91F9-9C62EEEDC889}"/>
              </a:ext>
            </a:extLst>
          </p:cNvPr>
          <p:cNvSpPr txBox="1"/>
          <p:nvPr/>
        </p:nvSpPr>
        <p:spPr>
          <a:xfrm>
            <a:off x="185062" y="3294208"/>
            <a:ext cx="8803663" cy="1128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latinLnBrk="1">
              <a:lnSpc>
                <a:spcPct val="150000"/>
              </a:lnSpc>
              <a:spcAft>
                <a:spcPts val="1200"/>
              </a:spcAft>
              <a:buFont typeface="+mj-ea"/>
              <a:buAutoNum type="circleNumDbPlain" startAt="6"/>
            </a:pPr>
            <a:r>
              <a:rPr lang="ko-KR" altLang="en-US" sz="2400" b="1" i="0" u="none" strike="noStrike" baseline="0" dirty="0">
                <a:solidFill>
                  <a:srgbClr val="23408F"/>
                </a:solidFill>
                <a:latin typeface="+mn-ea"/>
              </a:rPr>
              <a:t>가장 먼저 구매 목록의 순서에 맞게 장을 본 사람이 게임에서 이긴다</a:t>
            </a:r>
            <a:r>
              <a:rPr lang="en-US" altLang="ko-KR" sz="2400" b="1" i="0" u="none" strike="noStrike" baseline="0" dirty="0">
                <a:solidFill>
                  <a:srgbClr val="23408F"/>
                </a:solidFill>
                <a:latin typeface="+mn-ea"/>
              </a:rPr>
              <a:t>.</a:t>
            </a:r>
            <a:endParaRPr lang="ko-KR" altLang="en-US" sz="2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0595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</TotalTime>
  <Words>223</Words>
  <Application>Microsoft Office PowerPoint</Application>
  <PresentationFormat>화면 슬라이드 쇼(4:3)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Arimo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19</cp:revision>
  <dcterms:created xsi:type="dcterms:W3CDTF">2021-02-18T08:30:34Z</dcterms:created>
  <dcterms:modified xsi:type="dcterms:W3CDTF">2021-02-23T07:35:52Z</dcterms:modified>
</cp:coreProperties>
</file>