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291276-FED2-4449-A0AC-3A22C5758D65}"/>
              </a:ext>
            </a:extLst>
          </p:cNvPr>
          <p:cNvSpPr txBox="1"/>
          <p:nvPr/>
        </p:nvSpPr>
        <p:spPr>
          <a:xfrm>
            <a:off x="396871" y="860929"/>
            <a:ext cx="8453831" cy="5413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latinLnBrk="1">
              <a:lnSpc>
                <a:spcPts val="4200"/>
              </a:lnSpc>
              <a:spcAft>
                <a:spcPts val="1200"/>
              </a:spcAft>
            </a:pPr>
            <a:r>
              <a:rPr lang="ko-KR" altLang="en-US" sz="2500" b="1" i="0" u="none" strike="noStrike" baseline="0" dirty="0" err="1">
                <a:solidFill>
                  <a:srgbClr val="211D1E"/>
                </a:solidFill>
                <a:latin typeface="+mn-ea"/>
              </a:rPr>
              <a:t>멜라민은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 냄새도 없고 맛도 없는 </a:t>
            </a:r>
            <a:r>
              <a:rPr lang="ko-KR" altLang="en-US" sz="2500" b="1" i="0" u="none" strike="noStrike" baseline="0" dirty="0" err="1">
                <a:solidFill>
                  <a:srgbClr val="211D1E"/>
                </a:solidFill>
                <a:latin typeface="+mn-ea"/>
              </a:rPr>
              <a:t>무색무취의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 하얀색 가루이다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화학 구조를 살펴보면 다수의 질소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(N)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를 함유하고 있기에 식품 성분 중 단백질 함량을 분석하는 방법을 사용할 경우 실제로는 단백질이 아닌 물질이지만 단백질 함량이 높은 물질로 표시가 가능한 화학적 구조를 가지고 있다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이러한 과학의 원리를 이용하여 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A 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분유회사는 일정량의 우유 단백질을 포함해야 하는 규정을 위해 표준 기준보다 적은 양의 분유를 넣고 색깔과 냄새가 없으나 높은 질소 함유로 인해 단백질 함량이 높게 나오는 </a:t>
            </a:r>
            <a:r>
              <a:rPr lang="ko-KR" altLang="en-US" sz="2500" b="1" i="0" u="none" strike="noStrike" baseline="0" dirty="0" err="1">
                <a:solidFill>
                  <a:srgbClr val="211D1E"/>
                </a:solidFill>
                <a:latin typeface="+mn-ea"/>
              </a:rPr>
              <a:t>멜라민을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 섞어 분유를 만들어 판매한 것이다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 </a:t>
            </a:r>
          </a:p>
        </p:txBody>
      </p:sp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291276-FED2-4449-A0AC-3A22C5758D65}"/>
              </a:ext>
            </a:extLst>
          </p:cNvPr>
          <p:cNvSpPr txBox="1"/>
          <p:nvPr/>
        </p:nvSpPr>
        <p:spPr>
          <a:xfrm>
            <a:off x="319178" y="1824315"/>
            <a:ext cx="8548778" cy="290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latinLnBrk="1">
              <a:lnSpc>
                <a:spcPct val="150000"/>
              </a:lnSpc>
              <a:spcAft>
                <a:spcPts val="1200"/>
              </a:spcAft>
            </a:pPr>
            <a:r>
              <a:rPr lang="ko-KR" altLang="en-US" sz="2500" b="1" i="0" u="none" strike="noStrike" baseline="0" dirty="0" err="1">
                <a:solidFill>
                  <a:srgbClr val="211D1E"/>
                </a:solidFill>
                <a:latin typeface="+mn-ea"/>
              </a:rPr>
              <a:t>멜라민은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 동물 실험 결과 독성이 소금과 비슷한 수준으로 나와 안심하고 사용하던 물질이다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하지만 아기들이 대량으로 섭취하는 일은 예상하지 못했다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결국 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5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만 명이 넘는 아동이 신장 질환에 걸렸고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, 4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명이 사망하고 말았다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500" b="1" i="0" u="none" strike="noStrike" baseline="0" dirty="0" err="1">
                <a:solidFill>
                  <a:srgbClr val="211D1E"/>
                </a:solidFill>
                <a:latin typeface="+mn-ea"/>
              </a:rPr>
              <a:t>멜라민</a:t>
            </a:r>
            <a:r>
              <a:rPr lang="ko-KR" altLang="en-US" sz="2500" b="1" i="0" u="none" strike="noStrike" baseline="0" dirty="0">
                <a:solidFill>
                  <a:srgbClr val="211D1E"/>
                </a:solidFill>
                <a:latin typeface="+mn-ea"/>
              </a:rPr>
              <a:t> 분유 사태는 어린아이들이 피해자여서 충격이 더 컸다</a:t>
            </a:r>
            <a:r>
              <a:rPr lang="en-US" altLang="ko-KR" sz="25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endParaRPr lang="ko-KR" altLang="en-US" sz="2500" b="1" dirty="0">
              <a:latin typeface="+mn-ea"/>
            </a:endParaRPr>
          </a:p>
        </p:txBody>
      </p:sp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0267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126</Words>
  <Application>Microsoft Office PowerPoint</Application>
  <PresentationFormat>화면 슬라이드 쇼(4:3)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4</cp:revision>
  <dcterms:created xsi:type="dcterms:W3CDTF">2021-02-18T08:30:34Z</dcterms:created>
  <dcterms:modified xsi:type="dcterms:W3CDTF">2021-02-18T09:10:22Z</dcterms:modified>
</cp:coreProperties>
</file>