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774"/>
    <a:srgbClr val="A7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812" y="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7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7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32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1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84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2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1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3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1;p2">
            <a:extLst>
              <a:ext uri="{FF2B5EF4-FFF2-40B4-BE49-F238E27FC236}">
                <a16:creationId xmlns:a16="http://schemas.microsoft.com/office/drawing/2014/main" id="{56019BFD-FF71-447A-AA71-8EBB6A8489CB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300727-F67A-4444-B241-1188D90AA009}"/>
              </a:ext>
            </a:extLst>
          </p:cNvPr>
          <p:cNvSpPr txBox="1"/>
          <p:nvPr/>
        </p:nvSpPr>
        <p:spPr>
          <a:xfrm>
            <a:off x="820616" y="590550"/>
            <a:ext cx="6454498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dirty="0" err="1">
                <a:solidFill>
                  <a:srgbClr val="434343"/>
                </a:solidFill>
                <a:latin typeface="+mn-ea"/>
              </a:rPr>
              <a:t>제조연월일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유통기한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품질유지기한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62ADA-32EB-4326-A864-0582EFEF84D2}"/>
              </a:ext>
            </a:extLst>
          </p:cNvPr>
          <p:cNvSpPr txBox="1"/>
          <p:nvPr/>
        </p:nvSpPr>
        <p:spPr>
          <a:xfrm>
            <a:off x="229744" y="1158906"/>
            <a:ext cx="8993738" cy="108328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구입 후 언제까지 안전하게 먹을 수 있는지에 대한 정보</a:t>
            </a:r>
            <a:endParaRPr kumimoji="0" lang="en-US" altLang="ko-KR" sz="2700" b="1" i="0" u="none" strike="noStrike" kern="1200" cap="none" spc="-50" normalizeH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F6B675E-3BDF-4D4F-A133-3F2A1E848E65}"/>
              </a:ext>
            </a:extLst>
          </p:cNvPr>
          <p:cNvSpPr/>
          <p:nvPr/>
        </p:nvSpPr>
        <p:spPr>
          <a:xfrm>
            <a:off x="322790" y="2339725"/>
            <a:ext cx="8588117" cy="3784849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350A68-EDA4-4EF1-8D83-D12E55AA2402}"/>
              </a:ext>
            </a:extLst>
          </p:cNvPr>
          <p:cNvSpPr txBox="1"/>
          <p:nvPr/>
        </p:nvSpPr>
        <p:spPr>
          <a:xfrm>
            <a:off x="340793" y="2444379"/>
            <a:ext cx="8480417" cy="356697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F4777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✚ 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F4777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제조연월일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F4777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F47774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342900" marR="0" lvl="0" indent="-3429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식품이 최종 공정을 마친 시점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포장을 제외한 더 이상의 제조나 가공이 필요하지 않은 시점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을 말함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342900" marR="0" lvl="0" indent="-3429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도시락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김밥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샌드위치 등 상하기 쉬운 식품이나 설탕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빙과류 등 장기간 보관이 가능한 식품을 대상으로 표시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444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1;p2">
            <a:extLst>
              <a:ext uri="{FF2B5EF4-FFF2-40B4-BE49-F238E27FC236}">
                <a16:creationId xmlns:a16="http://schemas.microsoft.com/office/drawing/2014/main" id="{56019BFD-FF71-447A-AA71-8EBB6A8489CB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300727-F67A-4444-B241-1188D90AA009}"/>
              </a:ext>
            </a:extLst>
          </p:cNvPr>
          <p:cNvSpPr txBox="1"/>
          <p:nvPr/>
        </p:nvSpPr>
        <p:spPr>
          <a:xfrm>
            <a:off x="820616" y="590550"/>
            <a:ext cx="6454498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dirty="0" err="1">
                <a:solidFill>
                  <a:srgbClr val="434343"/>
                </a:solidFill>
                <a:latin typeface="+mn-ea"/>
              </a:rPr>
              <a:t>제조연월일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유통기한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품질유지기한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62ADA-32EB-4326-A864-0582EFEF84D2}"/>
              </a:ext>
            </a:extLst>
          </p:cNvPr>
          <p:cNvSpPr txBox="1"/>
          <p:nvPr/>
        </p:nvSpPr>
        <p:spPr>
          <a:xfrm>
            <a:off x="229744" y="1158906"/>
            <a:ext cx="8993738" cy="108328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구입 후 언제까지 안전하게 먹을 수 있는지에 대한 정보</a:t>
            </a:r>
            <a:endParaRPr kumimoji="0" lang="en-US" altLang="ko-KR" sz="2700" b="1" i="0" u="none" strike="noStrike" kern="1200" cap="none" spc="-50" normalizeH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F6B675E-3BDF-4D4F-A133-3F2A1E848E65}"/>
              </a:ext>
            </a:extLst>
          </p:cNvPr>
          <p:cNvSpPr/>
          <p:nvPr/>
        </p:nvSpPr>
        <p:spPr>
          <a:xfrm>
            <a:off x="322790" y="2339725"/>
            <a:ext cx="8588117" cy="3318125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350A68-EDA4-4EF1-8D83-D12E55AA2402}"/>
              </a:ext>
            </a:extLst>
          </p:cNvPr>
          <p:cNvSpPr txBox="1"/>
          <p:nvPr/>
        </p:nvSpPr>
        <p:spPr>
          <a:xfrm>
            <a:off x="340793" y="2444379"/>
            <a:ext cx="8480417" cy="304409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F4777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✚ 유통기한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F47774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식품의 제조일로부터 소비자에게 판매가 허용되는 기한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반드시 식품이 적정한 보관 방법을 준수한다는 전제 하에 정해진 기한 내에만 판매할 수 있음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7930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1;p2">
            <a:extLst>
              <a:ext uri="{FF2B5EF4-FFF2-40B4-BE49-F238E27FC236}">
                <a16:creationId xmlns:a16="http://schemas.microsoft.com/office/drawing/2014/main" id="{56019BFD-FF71-447A-AA71-8EBB6A8489CB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300727-F67A-4444-B241-1188D90AA009}"/>
              </a:ext>
            </a:extLst>
          </p:cNvPr>
          <p:cNvSpPr txBox="1"/>
          <p:nvPr/>
        </p:nvSpPr>
        <p:spPr>
          <a:xfrm>
            <a:off x="820616" y="590550"/>
            <a:ext cx="6454498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dirty="0" err="1">
                <a:solidFill>
                  <a:srgbClr val="434343"/>
                </a:solidFill>
                <a:latin typeface="+mn-ea"/>
              </a:rPr>
              <a:t>제조연월일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유통기한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품질유지기한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62ADA-32EB-4326-A864-0582EFEF84D2}"/>
              </a:ext>
            </a:extLst>
          </p:cNvPr>
          <p:cNvSpPr txBox="1"/>
          <p:nvPr/>
        </p:nvSpPr>
        <p:spPr>
          <a:xfrm>
            <a:off x="229744" y="1158906"/>
            <a:ext cx="8993738" cy="108328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구입 후 언제까지 안전하게 먹을 수 있는지에 대한 정보</a:t>
            </a:r>
            <a:endParaRPr kumimoji="0" lang="en-US" altLang="ko-KR" sz="2700" b="1" i="0" u="none" strike="noStrike" kern="1200" cap="none" spc="-50" normalizeH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F6B675E-3BDF-4D4F-A133-3F2A1E848E65}"/>
              </a:ext>
            </a:extLst>
          </p:cNvPr>
          <p:cNvSpPr/>
          <p:nvPr/>
        </p:nvSpPr>
        <p:spPr>
          <a:xfrm>
            <a:off x="322790" y="2339725"/>
            <a:ext cx="8588117" cy="4223000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350A68-EDA4-4EF1-8D83-D12E55AA2402}"/>
              </a:ext>
            </a:extLst>
          </p:cNvPr>
          <p:cNvSpPr txBox="1"/>
          <p:nvPr/>
        </p:nvSpPr>
        <p:spPr>
          <a:xfrm>
            <a:off x="340793" y="2444379"/>
            <a:ext cx="8480417" cy="408985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F4777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✚ 품질유지기한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F47774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식품의 특성에 맞는 적절한 보존 방법이나 기준에 따라 보관할 경우 해당 식품 고유의 품질이 유지될 수 있는 기한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잼류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장류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김치류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레토르트 식품 및 통조림 식품 등 장기간 보관해도 부패 우려가 적은 식품에는 유통기한 대신 품질유지기한을 표시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6546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148</Words>
  <Application>Microsoft Office PowerPoint</Application>
  <PresentationFormat>화면 슬라이드 쇼(4:3)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6</cp:revision>
  <dcterms:created xsi:type="dcterms:W3CDTF">2021-02-18T08:30:34Z</dcterms:created>
  <dcterms:modified xsi:type="dcterms:W3CDTF">2021-02-19T07:20:37Z</dcterms:modified>
</cp:coreProperties>
</file>