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74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56019BFD-FF71-447A-AA71-8EBB6A8489CB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300727-F67A-4444-B241-1188D90AA009}"/>
              </a:ext>
            </a:extLst>
          </p:cNvPr>
          <p:cNvSpPr txBox="1"/>
          <p:nvPr/>
        </p:nvSpPr>
        <p:spPr>
          <a:xfrm>
            <a:off x="820616" y="590550"/>
            <a:ext cx="6454498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i="0" u="none" strike="noStrike" baseline="0" dirty="0" err="1">
                <a:solidFill>
                  <a:srgbClr val="434343"/>
                </a:solidFill>
                <a:latin typeface="+mn-ea"/>
              </a:rPr>
              <a:t>내용량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62ADA-32EB-4326-A864-0582EFEF84D2}"/>
              </a:ext>
            </a:extLst>
          </p:cNvPr>
          <p:cNvSpPr txBox="1"/>
          <p:nvPr/>
        </p:nvSpPr>
        <p:spPr>
          <a:xfrm>
            <a:off x="229744" y="1158906"/>
            <a:ext cx="8993738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700" b="1" i="0" u="none" strike="noStrike" kern="1200" cap="none" spc="-50" normalizeH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내용량과 내용량에 해당하는 열량을 표시</a:t>
            </a:r>
            <a:endParaRPr kumimoji="0" lang="en-US" altLang="ko-KR" sz="2700" b="1" i="0" u="none" strike="noStrike" kern="1200" cap="none" spc="-50" normalizeH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1E845E7-0C79-4BB0-98D5-97832CA5D72F}"/>
              </a:ext>
            </a:extLst>
          </p:cNvPr>
          <p:cNvSpPr/>
          <p:nvPr/>
        </p:nvSpPr>
        <p:spPr>
          <a:xfrm>
            <a:off x="322790" y="1848507"/>
            <a:ext cx="8588117" cy="2497346"/>
          </a:xfrm>
          <a:prstGeom prst="roundRect">
            <a:avLst>
              <a:gd name="adj" fmla="val 510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01A277-1CD6-435E-85D6-440E8E9F2701}"/>
              </a:ext>
            </a:extLst>
          </p:cNvPr>
          <p:cNvSpPr txBox="1"/>
          <p:nvPr/>
        </p:nvSpPr>
        <p:spPr>
          <a:xfrm>
            <a:off x="340793" y="1953160"/>
            <a:ext cx="8480417" cy="232512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342900" marR="0" lvl="0" indent="-3429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제품의 양을 ‘중량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(kg, g, mg)’, ‘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용량</a:t>
            </a:r>
            <a:r>
              <a:rPr kumimoji="0" lang="en-US" altLang="ko-KR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(l, ml)’, 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또는 ‘</a:t>
            </a:r>
            <a:r>
              <a:rPr kumimoji="0" lang="ko-KR" altLang="en-US" sz="2600" b="1" i="0" u="none" strike="noStrike" kern="1200" cap="none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개수’로</a:t>
            </a: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표시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 표시 대상 식품은 내용량에 해당하는 열량을 함께 표시해야 함</a:t>
            </a:r>
            <a:endParaRPr kumimoji="0" lang="en-US" altLang="ko-KR" sz="2600" b="1" i="0" u="none" strike="noStrike" kern="1200" cap="none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40</Words>
  <Application>Microsoft Office PowerPoint</Application>
  <PresentationFormat>화면 슬라이드 쇼(4:3)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8</cp:revision>
  <dcterms:created xsi:type="dcterms:W3CDTF">2021-02-18T08:30:34Z</dcterms:created>
  <dcterms:modified xsi:type="dcterms:W3CDTF">2021-02-19T07:26:21Z</dcterms:modified>
</cp:coreProperties>
</file>