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D1E6C4"/>
    <a:srgbClr val="F47774"/>
    <a:srgbClr val="430000"/>
    <a:srgbClr val="1D3D2E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;p2">
            <a:extLst>
              <a:ext uri="{FF2B5EF4-FFF2-40B4-BE49-F238E27FC236}">
                <a16:creationId xmlns:a16="http://schemas.microsoft.com/office/drawing/2014/main" id="{A5DCE2F8-500A-4A1C-BCDE-5B4E71CE3B3A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8A4810-53FA-4254-982C-F96D2488D580}"/>
              </a:ext>
            </a:extLst>
          </p:cNvPr>
          <p:cNvSpPr txBox="1"/>
          <p:nvPr/>
        </p:nvSpPr>
        <p:spPr>
          <a:xfrm>
            <a:off x="820616" y="590550"/>
            <a:ext cx="800059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우리는 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GMO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식품을 어떻게 소비해야 할까요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AC8209E-FA71-4BED-AD62-9439420581DA}"/>
              </a:ext>
            </a:extLst>
          </p:cNvPr>
          <p:cNvSpPr/>
          <p:nvPr/>
        </p:nvSpPr>
        <p:spPr>
          <a:xfrm>
            <a:off x="365923" y="2006739"/>
            <a:ext cx="8588117" cy="4445819"/>
          </a:xfrm>
          <a:prstGeom prst="roundRect">
            <a:avLst>
              <a:gd name="adj" fmla="val 374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9A20B72A-ABDF-4327-9C8C-FE67A111C8EF}"/>
              </a:ext>
            </a:extLst>
          </p:cNvPr>
          <p:cNvSpPr/>
          <p:nvPr/>
        </p:nvSpPr>
        <p:spPr>
          <a:xfrm>
            <a:off x="365923" y="1321810"/>
            <a:ext cx="8588117" cy="610508"/>
          </a:xfrm>
          <a:prstGeom prst="roundRect">
            <a:avLst>
              <a:gd name="adj" fmla="val 5108"/>
            </a:avLst>
          </a:prstGeom>
          <a:solidFill>
            <a:srgbClr val="D1E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7EA7E-0258-43DA-AA97-DA13C8FEE93F}"/>
              </a:ext>
            </a:extLst>
          </p:cNvPr>
          <p:cNvSpPr txBox="1"/>
          <p:nvPr/>
        </p:nvSpPr>
        <p:spPr>
          <a:xfrm>
            <a:off x="2995083" y="1396231"/>
            <a:ext cx="332979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2600" b="1" dirty="0">
                <a:solidFill>
                  <a:srgbClr val="434343"/>
                </a:solidFill>
              </a:rPr>
              <a:t>“</a:t>
            </a:r>
            <a:r>
              <a:rPr lang="en-US" altLang="ko-KR" sz="2600" b="1" dirty="0">
                <a:solidFill>
                  <a:srgbClr val="434343"/>
                </a:solidFill>
              </a:rPr>
              <a:t>GMO</a:t>
            </a:r>
            <a:r>
              <a:rPr lang="ko-KR" altLang="en-US" sz="2600" b="1" dirty="0">
                <a:solidFill>
                  <a:srgbClr val="434343"/>
                </a:solidFill>
              </a:rPr>
              <a:t>를 </a:t>
            </a:r>
            <a:r>
              <a:rPr lang="ko-KR" altLang="en-US" sz="2600" b="1" dirty="0">
                <a:solidFill>
                  <a:schemeClr val="accent1"/>
                </a:solidFill>
              </a:rPr>
              <a:t>찬성</a:t>
            </a:r>
            <a:r>
              <a:rPr lang="ko-KR" altLang="en-US" sz="2600" b="1" dirty="0">
                <a:solidFill>
                  <a:srgbClr val="434343"/>
                </a:solidFill>
              </a:rPr>
              <a:t>합니다</a:t>
            </a:r>
            <a:r>
              <a:rPr lang="en-US" altLang="ko-KR" sz="2600" b="1" dirty="0">
                <a:solidFill>
                  <a:srgbClr val="434343"/>
                </a:solidFill>
              </a:rPr>
              <a:t>.”</a:t>
            </a:r>
            <a:endParaRPr lang="ko-KR" altLang="en-US" sz="2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7F24F4-CFF4-4F14-9F35-9591E2398EE9}"/>
              </a:ext>
            </a:extLst>
          </p:cNvPr>
          <p:cNvSpPr txBox="1"/>
          <p:nvPr/>
        </p:nvSpPr>
        <p:spPr>
          <a:xfrm>
            <a:off x="571703" y="2210749"/>
            <a:ext cx="8206374" cy="4097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latinLnBrk="1">
              <a:lnSpc>
                <a:spcPts val="3500"/>
              </a:lnSpc>
            </a:pP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의 안전성에 대하여 안전하다는 쪽에서는 “지난 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20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년간 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성분이 함유된 식사를 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2∼3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조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(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兆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)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번이나 했지만 건강상 피해를 입은 사례는 아직 한 건도 없었다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유해하다는 증거가 있으면 제시하라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.”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라고 주장한다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우리나라는 국내에 최초로 수입 또는 생산되는 유전자 변형 식품에 대해 안전성 심사를 통해 안전성이 확인되어야 수입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·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판매를 허용하고 있다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지금까지 우리나라와 외국 정부 기관에서 심사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·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승인돼 유통 중인 유전자 변형 식품의 안전성에 문제가 있다고 입증된 사례는 없다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 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C2D4634-6010-49D2-8B02-FEC909BD070E}"/>
              </a:ext>
            </a:extLst>
          </p:cNvPr>
          <p:cNvSpPr/>
          <p:nvPr/>
        </p:nvSpPr>
        <p:spPr>
          <a:xfrm>
            <a:off x="365923" y="2006740"/>
            <a:ext cx="8588117" cy="2591140"/>
          </a:xfrm>
          <a:prstGeom prst="roundRect">
            <a:avLst>
              <a:gd name="adj" fmla="val 374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;p2">
            <a:extLst>
              <a:ext uri="{FF2B5EF4-FFF2-40B4-BE49-F238E27FC236}">
                <a16:creationId xmlns:a16="http://schemas.microsoft.com/office/drawing/2014/main" id="{A5DCE2F8-500A-4A1C-BCDE-5B4E71CE3B3A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8A4810-53FA-4254-982C-F96D2488D580}"/>
              </a:ext>
            </a:extLst>
          </p:cNvPr>
          <p:cNvSpPr txBox="1"/>
          <p:nvPr/>
        </p:nvSpPr>
        <p:spPr>
          <a:xfrm>
            <a:off x="820616" y="590550"/>
            <a:ext cx="800059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우리는 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GMO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식품을 어떻게 소비해야 할까요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9A20B72A-ABDF-4327-9C8C-FE67A111C8EF}"/>
              </a:ext>
            </a:extLst>
          </p:cNvPr>
          <p:cNvSpPr/>
          <p:nvPr/>
        </p:nvSpPr>
        <p:spPr>
          <a:xfrm>
            <a:off x="365923" y="1321810"/>
            <a:ext cx="8588117" cy="610508"/>
          </a:xfrm>
          <a:prstGeom prst="roundRect">
            <a:avLst>
              <a:gd name="adj" fmla="val 5108"/>
            </a:avLst>
          </a:prstGeom>
          <a:solidFill>
            <a:srgbClr val="D1E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7F24F4-CFF4-4F14-9F35-9591E2398EE9}"/>
              </a:ext>
            </a:extLst>
          </p:cNvPr>
          <p:cNvSpPr txBox="1"/>
          <p:nvPr/>
        </p:nvSpPr>
        <p:spPr>
          <a:xfrm>
            <a:off x="556794" y="2089485"/>
            <a:ext cx="8206374" cy="2427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</a:t>
            </a: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는 생명 공학 기술의 발전으로 이룬 유용한 성과다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</a:p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해충과 질병에 강한 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 </a:t>
            </a: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작물의 효용성이 크다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</a:p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6">
                  <a:lumMod val="75000"/>
                </a:schemeClr>
              </a:buClr>
              <a:buFont typeface="+mj-ea"/>
              <a:buAutoNum type="circleNumDbPlain"/>
            </a:pP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미래 식량 문제를 해결할 수 있는 대안이다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  <a:endParaRPr lang="ko-KR" altLang="en-US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36960B-8B0A-4995-9716-1FE4A28E2DEA}"/>
              </a:ext>
            </a:extLst>
          </p:cNvPr>
          <p:cNvSpPr txBox="1"/>
          <p:nvPr/>
        </p:nvSpPr>
        <p:spPr>
          <a:xfrm>
            <a:off x="2995083" y="1396231"/>
            <a:ext cx="332979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dirty="0">
                <a:solidFill>
                  <a:srgbClr val="434343"/>
                </a:solidFill>
              </a:rPr>
              <a:t>찬성 측 주요 근거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205101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130</Words>
  <Application>Microsoft Office PowerPoint</Application>
  <PresentationFormat>화면 슬라이드 쇼(4:3)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?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21</cp:revision>
  <dcterms:created xsi:type="dcterms:W3CDTF">2021-02-18T08:30:34Z</dcterms:created>
  <dcterms:modified xsi:type="dcterms:W3CDTF">2021-02-26T02:43:06Z</dcterms:modified>
</cp:coreProperties>
</file>