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47774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2021-04-27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1202518"/>
            <a:ext cx="8588117" cy="5310430"/>
          </a:xfrm>
          <a:prstGeom prst="roundRect">
            <a:avLst>
              <a:gd name="adj" fmla="val 2996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1264035"/>
            <a:ext cx="8480417" cy="526634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indent="180975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국내에 들어오는 수입식품 물량이 매년 증가해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2018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년 전년 대비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9.7%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증가한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274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억 달러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(30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2,000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억 원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어치가 수입된 것으로 집계됐다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2018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년 해외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166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개국으로부터 수입하였으며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미국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호주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중국 순으로 수입된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식품량이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많았다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많이 수입된 품목을 살펴보면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밀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옥수수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대두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바나나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쌀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임산물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돼지고기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쇠고기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닭고기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자연치즈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혼합분유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축산물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냉동명태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냉동오징어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냉동새우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냉동고등어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냉동게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수산물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맥주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배추김치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과채가공품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정제소금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가공식품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순으로 나타났다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340793" y="512916"/>
            <a:ext cx="857011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&gt;&gt;&gt;  2018</a:t>
            </a:r>
            <a:r>
              <a:rPr lang="ko-KR" altLang="en-US" sz="2800" b="1" dirty="0">
                <a:solidFill>
                  <a:srgbClr val="333399"/>
                </a:solidFill>
                <a:latin typeface="+mn-ea"/>
              </a:rPr>
              <a:t>년 수입식품 구매 </a:t>
            </a:r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30</a:t>
            </a:r>
            <a:r>
              <a:rPr lang="ko-KR" altLang="en-US" sz="2800" b="1" dirty="0">
                <a:solidFill>
                  <a:srgbClr val="333399"/>
                </a:solidFill>
                <a:latin typeface="+mn-ea"/>
              </a:rPr>
              <a:t>조 원 넘어</a:t>
            </a:r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… &lt;&lt;&lt;</a:t>
            </a:r>
            <a:endParaRPr lang="en-US" altLang="ko-KR" sz="2800" b="1" i="0" u="none" strike="noStrike" baseline="0" dirty="0">
              <a:solidFill>
                <a:srgbClr val="33339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1202518"/>
            <a:ext cx="8588117" cy="4896866"/>
          </a:xfrm>
          <a:prstGeom prst="roundRect">
            <a:avLst>
              <a:gd name="adj" fmla="val 2996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1264035"/>
            <a:ext cx="8480417" cy="474346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indent="180975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한편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2018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년도 수입식품 부적합 비율은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0.2%(728,119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중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1,483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로 전년 대비 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0.01%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증가하였다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부적합 품목을 살펴보면 기타가공류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과채가공품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소스류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과자 순으로 부적합 사유는 기준 및 규격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함량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산가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등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위반이 가장 많았으며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다음으로 식품첨가물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보존료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색소 등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사용 기준 위반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미생물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세균 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대장균군 등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기준 위반 순으로 나타났다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부적합으로 판정된 제품은 수출국으로 반송하거나 다른 나라로의 반출 또는 폐기 조치된다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340793" y="512916"/>
            <a:ext cx="857011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&gt;&gt;&gt;  2018</a:t>
            </a:r>
            <a:r>
              <a:rPr lang="ko-KR" altLang="en-US" sz="2800" b="1" dirty="0">
                <a:solidFill>
                  <a:srgbClr val="333399"/>
                </a:solidFill>
                <a:latin typeface="+mn-ea"/>
              </a:rPr>
              <a:t>년 수입식품 구매 </a:t>
            </a:r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30</a:t>
            </a:r>
            <a:r>
              <a:rPr lang="ko-KR" altLang="en-US" sz="2800" b="1" dirty="0">
                <a:solidFill>
                  <a:srgbClr val="333399"/>
                </a:solidFill>
                <a:latin typeface="+mn-ea"/>
              </a:rPr>
              <a:t>조 원 넘어</a:t>
            </a:r>
            <a:r>
              <a:rPr lang="en-US" altLang="ko-KR" sz="2800" b="1" dirty="0">
                <a:solidFill>
                  <a:srgbClr val="333399"/>
                </a:solidFill>
                <a:latin typeface="+mn-ea"/>
              </a:rPr>
              <a:t>… &lt;&lt;&lt;</a:t>
            </a:r>
            <a:endParaRPr lang="en-US" altLang="ko-KR" sz="2800" b="1" i="0" u="none" strike="noStrike" baseline="0" dirty="0">
              <a:solidFill>
                <a:srgbClr val="33339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1282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207</Words>
  <Application>Microsoft Office PowerPoint</Application>
  <PresentationFormat>화면 슬라이드 쇼(4:3)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7</cp:revision>
  <dcterms:created xsi:type="dcterms:W3CDTF">2021-02-18T08:30:34Z</dcterms:created>
  <dcterms:modified xsi:type="dcterms:W3CDTF">2021-04-27T05:10:00Z</dcterms:modified>
</cp:coreProperties>
</file>